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28"/>
  </p:notesMasterIdLst>
  <p:handoutMasterIdLst>
    <p:handoutMasterId r:id="rId29"/>
  </p:handoutMasterIdLst>
  <p:sldIdLst>
    <p:sldId id="813" r:id="rId2"/>
    <p:sldId id="840" r:id="rId3"/>
    <p:sldId id="841" r:id="rId4"/>
    <p:sldId id="842" r:id="rId5"/>
    <p:sldId id="843" r:id="rId6"/>
    <p:sldId id="857" r:id="rId7"/>
    <p:sldId id="844" r:id="rId8"/>
    <p:sldId id="845" r:id="rId9"/>
    <p:sldId id="846" r:id="rId10"/>
    <p:sldId id="858" r:id="rId11"/>
    <p:sldId id="847" r:id="rId12"/>
    <p:sldId id="859" r:id="rId13"/>
    <p:sldId id="860" r:id="rId14"/>
    <p:sldId id="861" r:id="rId15"/>
    <p:sldId id="853" r:id="rId16"/>
    <p:sldId id="854" r:id="rId17"/>
    <p:sldId id="855" r:id="rId18"/>
    <p:sldId id="862" r:id="rId19"/>
    <p:sldId id="863" r:id="rId20"/>
    <p:sldId id="864" r:id="rId21"/>
    <p:sldId id="865" r:id="rId22"/>
    <p:sldId id="856" r:id="rId23"/>
    <p:sldId id="849" r:id="rId24"/>
    <p:sldId id="850" r:id="rId25"/>
    <p:sldId id="851" r:id="rId26"/>
    <p:sldId id="852" r:id="rId27"/>
  </p:sldIdLst>
  <p:sldSz cx="9144000" cy="6858000" type="letter"/>
  <p:notesSz cx="6858000" cy="9144000"/>
  <p:defaultTextStyle>
    <a:defPPr>
      <a:defRPr lang="en-CA"/>
    </a:defPPr>
    <a:lvl1pPr algn="l" rtl="0" fontAlgn="base">
      <a:spcBef>
        <a:spcPct val="0"/>
      </a:spcBef>
      <a:spcAft>
        <a:spcPct val="0"/>
      </a:spcAft>
      <a:defRPr sz="2400" b="1" kern="1200" baseline="30000">
        <a:solidFill>
          <a:schemeClr val="tx1"/>
        </a:solidFill>
        <a:latin typeface="Arial" charset="0"/>
        <a:ea typeface="+mn-ea"/>
        <a:cs typeface="+mn-cs"/>
      </a:defRPr>
    </a:lvl1pPr>
    <a:lvl2pPr marL="457200" algn="l" rtl="0" fontAlgn="base">
      <a:spcBef>
        <a:spcPct val="0"/>
      </a:spcBef>
      <a:spcAft>
        <a:spcPct val="0"/>
      </a:spcAft>
      <a:defRPr sz="2400" b="1" kern="1200" baseline="30000">
        <a:solidFill>
          <a:schemeClr val="tx1"/>
        </a:solidFill>
        <a:latin typeface="Arial" charset="0"/>
        <a:ea typeface="+mn-ea"/>
        <a:cs typeface="+mn-cs"/>
      </a:defRPr>
    </a:lvl2pPr>
    <a:lvl3pPr marL="914400" algn="l" rtl="0" fontAlgn="base">
      <a:spcBef>
        <a:spcPct val="0"/>
      </a:spcBef>
      <a:spcAft>
        <a:spcPct val="0"/>
      </a:spcAft>
      <a:defRPr sz="2400" b="1" kern="1200" baseline="30000">
        <a:solidFill>
          <a:schemeClr val="tx1"/>
        </a:solidFill>
        <a:latin typeface="Arial" charset="0"/>
        <a:ea typeface="+mn-ea"/>
        <a:cs typeface="+mn-cs"/>
      </a:defRPr>
    </a:lvl3pPr>
    <a:lvl4pPr marL="1371600" algn="l" rtl="0" fontAlgn="base">
      <a:spcBef>
        <a:spcPct val="0"/>
      </a:spcBef>
      <a:spcAft>
        <a:spcPct val="0"/>
      </a:spcAft>
      <a:defRPr sz="2400" b="1" kern="1200" baseline="30000">
        <a:solidFill>
          <a:schemeClr val="tx1"/>
        </a:solidFill>
        <a:latin typeface="Arial" charset="0"/>
        <a:ea typeface="+mn-ea"/>
        <a:cs typeface="+mn-cs"/>
      </a:defRPr>
    </a:lvl4pPr>
    <a:lvl5pPr marL="1828800" algn="l" rtl="0" fontAlgn="base">
      <a:spcBef>
        <a:spcPct val="0"/>
      </a:spcBef>
      <a:spcAft>
        <a:spcPct val="0"/>
      </a:spcAft>
      <a:defRPr sz="2400" b="1" kern="1200" baseline="30000">
        <a:solidFill>
          <a:schemeClr val="tx1"/>
        </a:solidFill>
        <a:latin typeface="Arial" charset="0"/>
        <a:ea typeface="+mn-ea"/>
        <a:cs typeface="+mn-cs"/>
      </a:defRPr>
    </a:lvl5pPr>
    <a:lvl6pPr marL="2286000" algn="l" defTabSz="914400" rtl="0" eaLnBrk="1" latinLnBrk="0" hangingPunct="1">
      <a:defRPr sz="2400" b="1" kern="1200" baseline="30000">
        <a:solidFill>
          <a:schemeClr val="tx1"/>
        </a:solidFill>
        <a:latin typeface="Arial" charset="0"/>
        <a:ea typeface="+mn-ea"/>
        <a:cs typeface="+mn-cs"/>
      </a:defRPr>
    </a:lvl6pPr>
    <a:lvl7pPr marL="2743200" algn="l" defTabSz="914400" rtl="0" eaLnBrk="1" latinLnBrk="0" hangingPunct="1">
      <a:defRPr sz="2400" b="1" kern="1200" baseline="30000">
        <a:solidFill>
          <a:schemeClr val="tx1"/>
        </a:solidFill>
        <a:latin typeface="Arial" charset="0"/>
        <a:ea typeface="+mn-ea"/>
        <a:cs typeface="+mn-cs"/>
      </a:defRPr>
    </a:lvl7pPr>
    <a:lvl8pPr marL="3200400" algn="l" defTabSz="914400" rtl="0" eaLnBrk="1" latinLnBrk="0" hangingPunct="1">
      <a:defRPr sz="2400" b="1" kern="1200" baseline="30000">
        <a:solidFill>
          <a:schemeClr val="tx1"/>
        </a:solidFill>
        <a:latin typeface="Arial" charset="0"/>
        <a:ea typeface="+mn-ea"/>
        <a:cs typeface="+mn-cs"/>
      </a:defRPr>
    </a:lvl8pPr>
    <a:lvl9pPr marL="3657600" algn="l" defTabSz="914400" rtl="0" eaLnBrk="1" latinLnBrk="0" hangingPunct="1">
      <a:defRPr sz="2400" b="1" kern="1200" baseline="300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A018D"/>
    <a:srgbClr val="BED4B2"/>
    <a:srgbClr val="C8225D"/>
    <a:srgbClr val="007DB7"/>
    <a:srgbClr val="8EBEE6"/>
    <a:srgbClr val="EC008D"/>
    <a:srgbClr val="00ADEE"/>
    <a:srgbClr val="418E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495" autoAdjust="0"/>
    <p:restoredTop sz="94737" autoAdjust="0"/>
  </p:normalViewPr>
  <p:slideViewPr>
    <p:cSldViewPr snapToObjects="1">
      <p:cViewPr>
        <p:scale>
          <a:sx n="66" d="100"/>
          <a:sy n="66" d="100"/>
        </p:scale>
        <p:origin x="-474" y="-132"/>
      </p:cViewPr>
      <p:guideLst>
        <p:guide orient="horz" pos="1296"/>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Objects="1">
      <p:cViewPr>
        <p:scale>
          <a:sx n="100" d="100"/>
          <a:sy n="100" d="100"/>
        </p:scale>
        <p:origin x="-1140" y="172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image" Target="../media/image6.wmf"/><Relationship Id="rId7" Type="http://schemas.openxmlformats.org/officeDocument/2006/relationships/image" Target="../media/image10.wmf"/><Relationship Id="rId2" Type="http://schemas.openxmlformats.org/officeDocument/2006/relationships/image" Target="../media/image5.wmf"/><Relationship Id="rId1" Type="http://schemas.openxmlformats.org/officeDocument/2006/relationships/image" Target="../media/image4.wmf"/><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19.wmf"/><Relationship Id="rId3" Type="http://schemas.openxmlformats.org/officeDocument/2006/relationships/image" Target="../media/image14.wmf"/><Relationship Id="rId7" Type="http://schemas.openxmlformats.org/officeDocument/2006/relationships/image" Target="../media/image18.wmf"/><Relationship Id="rId2" Type="http://schemas.openxmlformats.org/officeDocument/2006/relationships/image" Target="../media/image13.wmf"/><Relationship Id="rId1" Type="http://schemas.openxmlformats.org/officeDocument/2006/relationships/image" Target="../media/image12.wmf"/><Relationship Id="rId6" Type="http://schemas.openxmlformats.org/officeDocument/2006/relationships/image" Target="../media/image17.wmf"/><Relationship Id="rId5" Type="http://schemas.openxmlformats.org/officeDocument/2006/relationships/image" Target="../media/image16.wmf"/><Relationship Id="rId4" Type="http://schemas.openxmlformats.org/officeDocument/2006/relationships/image" Target="../media/image15.wmf"/><Relationship Id="rId9" Type="http://schemas.openxmlformats.org/officeDocument/2006/relationships/image" Target="../media/image20.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4.vml.rels><?xml version="1.0" encoding="UTF-8" standalone="yes"?>
<Relationships xmlns="http://schemas.openxmlformats.org/package/2006/relationships"><Relationship Id="rId8" Type="http://schemas.openxmlformats.org/officeDocument/2006/relationships/image" Target="../media/image32.wmf"/><Relationship Id="rId3" Type="http://schemas.openxmlformats.org/officeDocument/2006/relationships/image" Target="../media/image27.wmf"/><Relationship Id="rId7" Type="http://schemas.openxmlformats.org/officeDocument/2006/relationships/image" Target="../media/image31.wmf"/><Relationship Id="rId2" Type="http://schemas.openxmlformats.org/officeDocument/2006/relationships/image" Target="../media/image26.wmf"/><Relationship Id="rId1" Type="http://schemas.openxmlformats.org/officeDocument/2006/relationships/image" Target="../media/image25.wmf"/><Relationship Id="rId6" Type="http://schemas.openxmlformats.org/officeDocument/2006/relationships/image" Target="../media/image30.wmf"/><Relationship Id="rId5" Type="http://schemas.openxmlformats.org/officeDocument/2006/relationships/image" Target="../media/image29.wmf"/><Relationship Id="rId4" Type="http://schemas.openxmlformats.org/officeDocument/2006/relationships/image" Target="../media/image28.wmf"/></Relationships>
</file>

<file path=ppt/drawings/_rels/vmlDrawing5.vml.rels><?xml version="1.0" encoding="UTF-8" standalone="yes"?>
<Relationships xmlns="http://schemas.openxmlformats.org/package/2006/relationships"><Relationship Id="rId8" Type="http://schemas.openxmlformats.org/officeDocument/2006/relationships/image" Target="../media/image38.wmf"/><Relationship Id="rId3" Type="http://schemas.openxmlformats.org/officeDocument/2006/relationships/image" Target="../media/image31.wmf"/><Relationship Id="rId7" Type="http://schemas.openxmlformats.org/officeDocument/2006/relationships/image" Target="../media/image37.wmf"/><Relationship Id="rId2" Type="http://schemas.openxmlformats.org/officeDocument/2006/relationships/image" Target="../media/image30.wmf"/><Relationship Id="rId1" Type="http://schemas.openxmlformats.org/officeDocument/2006/relationships/image" Target="../media/image33.wmf"/><Relationship Id="rId6" Type="http://schemas.openxmlformats.org/officeDocument/2006/relationships/image" Target="../media/image36.wmf"/><Relationship Id="rId5" Type="http://schemas.openxmlformats.org/officeDocument/2006/relationships/image" Target="../media/image35.wmf"/><Relationship Id="rId10" Type="http://schemas.openxmlformats.org/officeDocument/2006/relationships/image" Target="../media/image40.wmf"/><Relationship Id="rId4" Type="http://schemas.openxmlformats.org/officeDocument/2006/relationships/image" Target="../media/image34.wmf"/><Relationship Id="rId9" Type="http://schemas.openxmlformats.org/officeDocument/2006/relationships/image" Target="../media/image39.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42.wmf"/><Relationship Id="rId1" Type="http://schemas.openxmlformats.org/officeDocument/2006/relationships/image" Target="../media/image41.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image" Target="../media/image45.wmf"/><Relationship Id="rId1" Type="http://schemas.openxmlformats.org/officeDocument/2006/relationships/image" Target="../media/image44.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55.wmf"/><Relationship Id="rId1" Type="http://schemas.openxmlformats.org/officeDocument/2006/relationships/image" Target="../media/image54.wmf"/><Relationship Id="rId4" Type="http://schemas.openxmlformats.org/officeDocument/2006/relationships/image" Target="../media/image57.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60.wmf"/><Relationship Id="rId2" Type="http://schemas.openxmlformats.org/officeDocument/2006/relationships/image" Target="../media/image59.wmf"/><Relationship Id="rId1" Type="http://schemas.openxmlformats.org/officeDocument/2006/relationships/image" Target="../media/image58.wmf"/><Relationship Id="rId4" Type="http://schemas.openxmlformats.org/officeDocument/2006/relationships/image" Target="../media/image61.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63.wmf"/><Relationship Id="rId2" Type="http://schemas.openxmlformats.org/officeDocument/2006/relationships/image" Target="../media/image54.wmf"/><Relationship Id="rId1" Type="http://schemas.openxmlformats.org/officeDocument/2006/relationships/image" Target="../media/image62.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73.wmf"/><Relationship Id="rId2" Type="http://schemas.openxmlformats.org/officeDocument/2006/relationships/image" Target="../media/image72.wmf"/><Relationship Id="rId1" Type="http://schemas.openxmlformats.org/officeDocument/2006/relationships/image" Target="../media/image71.wmf"/><Relationship Id="rId5" Type="http://schemas.openxmlformats.org/officeDocument/2006/relationships/image" Target="../media/image75.wmf"/><Relationship Id="rId4" Type="http://schemas.openxmlformats.org/officeDocument/2006/relationships/image" Target="../media/image7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baseline="0">
                <a:latin typeface="Tahoma" pitchFamily="34" charset="0"/>
              </a:defRPr>
            </a:lvl1pPr>
          </a:lstStyle>
          <a:p>
            <a:endParaRPr lang="en-CA"/>
          </a:p>
        </p:txBody>
      </p:sp>
      <p:sp>
        <p:nvSpPr>
          <p:cNvPr id="60419"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baseline="0">
                <a:latin typeface="Tahoma" pitchFamily="34" charset="0"/>
              </a:defRPr>
            </a:lvl1pPr>
          </a:lstStyle>
          <a:p>
            <a:endParaRPr lang="en-CA"/>
          </a:p>
        </p:txBody>
      </p:sp>
      <p:sp>
        <p:nvSpPr>
          <p:cNvPr id="60420"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baseline="0">
                <a:latin typeface="Tahoma" pitchFamily="34" charset="0"/>
              </a:defRPr>
            </a:lvl1pPr>
          </a:lstStyle>
          <a:p>
            <a:endParaRPr lang="en-CA"/>
          </a:p>
        </p:txBody>
      </p:sp>
      <p:sp>
        <p:nvSpPr>
          <p:cNvPr id="60421"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baseline="0">
                <a:latin typeface="Tahoma" pitchFamily="34" charset="0"/>
              </a:defRPr>
            </a:lvl1pPr>
          </a:lstStyle>
          <a:p>
            <a:fld id="{168A3BE4-5E1A-4162-878A-3A3F072F761D}" type="slidenum">
              <a:rPr lang="en-CA"/>
              <a:pPr/>
              <a:t>‹#›</a:t>
            </a:fld>
            <a:endParaRPr lang="en-CA"/>
          </a:p>
        </p:txBody>
      </p:sp>
    </p:spTree>
    <p:extLst>
      <p:ext uri="{BB962C8B-B14F-4D97-AF65-F5344CB8AC3E}">
        <p14:creationId xmlns:p14="http://schemas.microsoft.com/office/powerpoint/2010/main" val="25538419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baseline="0">
                <a:latin typeface="Tahoma" pitchFamily="34" charset="0"/>
              </a:defRPr>
            </a:lvl1pPr>
          </a:lstStyle>
          <a:p>
            <a:endParaRPr lang="en-CA"/>
          </a:p>
        </p:txBody>
      </p:sp>
      <p:sp>
        <p:nvSpPr>
          <p:cNvPr id="61443"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baseline="0">
                <a:latin typeface="Tahoma" pitchFamily="34" charset="0"/>
              </a:defRPr>
            </a:lvl1pPr>
          </a:lstStyle>
          <a:p>
            <a:endParaRPr lang="en-CA"/>
          </a:p>
        </p:txBody>
      </p:sp>
      <p:sp>
        <p:nvSpPr>
          <p:cNvPr id="61444"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1445"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61446"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baseline="0">
                <a:latin typeface="Tahoma" pitchFamily="34" charset="0"/>
              </a:defRPr>
            </a:lvl1pPr>
          </a:lstStyle>
          <a:p>
            <a:endParaRPr lang="en-CA"/>
          </a:p>
        </p:txBody>
      </p:sp>
      <p:sp>
        <p:nvSpPr>
          <p:cNvPr id="61447"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baseline="0">
                <a:latin typeface="Tahoma" pitchFamily="34" charset="0"/>
              </a:defRPr>
            </a:lvl1pPr>
          </a:lstStyle>
          <a:p>
            <a:fld id="{5A1D93BC-B4E5-4194-B777-A61B0E215BF2}" type="slidenum">
              <a:rPr lang="en-CA"/>
              <a:pPr/>
              <a:t>‹#›</a:t>
            </a:fld>
            <a:endParaRPr lang="en-CA"/>
          </a:p>
        </p:txBody>
      </p:sp>
    </p:spTree>
    <p:extLst>
      <p:ext uri="{BB962C8B-B14F-4D97-AF65-F5344CB8AC3E}">
        <p14:creationId xmlns:p14="http://schemas.microsoft.com/office/powerpoint/2010/main" val="392673080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charset="0"/>
        <a:ea typeface="+mn-ea"/>
        <a:cs typeface="+mn-cs"/>
      </a:defRPr>
    </a:lvl1pPr>
    <a:lvl2pPr marL="457200" algn="l" rtl="0" fontAlgn="base">
      <a:spcBef>
        <a:spcPct val="30000"/>
      </a:spcBef>
      <a:spcAft>
        <a:spcPct val="0"/>
      </a:spcAft>
      <a:defRPr sz="16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474FD4-9359-4738-BC02-FE84FDD04D33}" type="slidenum">
              <a:rPr lang="en-CA"/>
              <a:pPr/>
              <a:t>1</a:t>
            </a:fld>
            <a:endParaRPr lang="en-CA"/>
          </a:p>
        </p:txBody>
      </p:sp>
      <p:sp>
        <p:nvSpPr>
          <p:cNvPr id="1587202" name="Rectangle 2"/>
          <p:cNvSpPr>
            <a:spLocks noChangeArrowheads="1" noTextEdit="1"/>
          </p:cNvSpPr>
          <p:nvPr>
            <p:ph type="sldImg"/>
          </p:nvPr>
        </p:nvSpPr>
        <p:spPr>
          <a:ln/>
        </p:spPr>
      </p:sp>
      <p:sp>
        <p:nvSpPr>
          <p:cNvPr id="15872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49DBAB-A092-44D8-BC70-FCA96F7FA32B}" type="slidenum">
              <a:rPr lang="en-CA"/>
              <a:pPr/>
              <a:t>2</a:t>
            </a:fld>
            <a:endParaRPr lang="en-CA"/>
          </a:p>
        </p:txBody>
      </p:sp>
      <p:sp>
        <p:nvSpPr>
          <p:cNvPr id="2411522" name="Rectangle 2"/>
          <p:cNvSpPr>
            <a:spLocks noChangeArrowheads="1" noTextEdit="1"/>
          </p:cNvSpPr>
          <p:nvPr>
            <p:ph type="sldImg"/>
          </p:nvPr>
        </p:nvSpPr>
        <p:spPr>
          <a:ln/>
        </p:spPr>
      </p:sp>
      <p:sp>
        <p:nvSpPr>
          <p:cNvPr id="24115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4C88A7-8EC6-442E-8C6F-950824042D38}" type="slidenum">
              <a:rPr lang="en-CA"/>
              <a:pPr/>
              <a:t>3</a:t>
            </a:fld>
            <a:endParaRPr lang="en-CA"/>
          </a:p>
        </p:txBody>
      </p:sp>
      <p:sp>
        <p:nvSpPr>
          <p:cNvPr id="3229698" name="Rectangle 2"/>
          <p:cNvSpPr>
            <a:spLocks noChangeArrowheads="1" noTextEdit="1"/>
          </p:cNvSpPr>
          <p:nvPr>
            <p:ph type="sldImg"/>
          </p:nvPr>
        </p:nvSpPr>
        <p:spPr>
          <a:ln/>
        </p:spPr>
      </p:sp>
      <p:sp>
        <p:nvSpPr>
          <p:cNvPr id="32296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88202A9-6E14-467A-BAF6-06A06E10D010}" type="slidenum">
              <a:rPr lang="en-CA"/>
              <a:pPr/>
              <a:t>4</a:t>
            </a:fld>
            <a:endParaRPr lang="en-CA"/>
          </a:p>
        </p:txBody>
      </p:sp>
      <p:sp>
        <p:nvSpPr>
          <p:cNvPr id="3231746" name="Rectangle 2"/>
          <p:cNvSpPr>
            <a:spLocks noChangeArrowheads="1" noTextEdit="1"/>
          </p:cNvSpPr>
          <p:nvPr>
            <p:ph type="sldImg"/>
          </p:nvPr>
        </p:nvSpPr>
        <p:spPr>
          <a:ln/>
        </p:spPr>
      </p:sp>
      <p:sp>
        <p:nvSpPr>
          <p:cNvPr id="32317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B6D946-04F6-4ABA-A345-0400EDD99F16}" type="slidenum">
              <a:rPr lang="en-CA"/>
              <a:pPr/>
              <a:t>5</a:t>
            </a:fld>
            <a:endParaRPr lang="en-CA"/>
          </a:p>
        </p:txBody>
      </p:sp>
      <p:sp>
        <p:nvSpPr>
          <p:cNvPr id="3233794" name="Rectangle 2"/>
          <p:cNvSpPr>
            <a:spLocks noChangeArrowheads="1" noTextEdit="1"/>
          </p:cNvSpPr>
          <p:nvPr>
            <p:ph type="sldImg"/>
          </p:nvPr>
        </p:nvSpPr>
        <p:spPr>
          <a:ln/>
        </p:spPr>
      </p:sp>
      <p:sp>
        <p:nvSpPr>
          <p:cNvPr id="32337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26196F-0E7C-4D57-961C-93C562592E17}" type="slidenum">
              <a:rPr lang="en-CA"/>
              <a:pPr/>
              <a:t>6</a:t>
            </a:fld>
            <a:endParaRPr lang="en-CA"/>
          </a:p>
        </p:txBody>
      </p:sp>
      <p:sp>
        <p:nvSpPr>
          <p:cNvPr id="3262466" name="Rectangle 2"/>
          <p:cNvSpPr>
            <a:spLocks noChangeArrowheads="1" noTextEdit="1"/>
          </p:cNvSpPr>
          <p:nvPr>
            <p:ph type="sldImg"/>
          </p:nvPr>
        </p:nvSpPr>
        <p:spPr>
          <a:ln/>
        </p:spPr>
      </p:sp>
      <p:sp>
        <p:nvSpPr>
          <p:cNvPr id="32624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2574DD-0C3F-4A5A-9513-D4C046A01349}" type="slidenum">
              <a:rPr lang="en-CA"/>
              <a:pPr/>
              <a:t>7</a:t>
            </a:fld>
            <a:endParaRPr lang="en-CA"/>
          </a:p>
        </p:txBody>
      </p:sp>
      <p:sp>
        <p:nvSpPr>
          <p:cNvPr id="3235842" name="Rectangle 2"/>
          <p:cNvSpPr>
            <a:spLocks noChangeArrowheads="1" noTextEdit="1"/>
          </p:cNvSpPr>
          <p:nvPr>
            <p:ph type="sldImg"/>
          </p:nvPr>
        </p:nvSpPr>
        <p:spPr>
          <a:ln/>
        </p:spPr>
      </p:sp>
      <p:sp>
        <p:nvSpPr>
          <p:cNvPr id="32358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F56F2B-371B-4EE9-A0A6-1ABB456EFDC0}" type="slidenum">
              <a:rPr lang="en-CA"/>
              <a:pPr/>
              <a:t>8</a:t>
            </a:fld>
            <a:endParaRPr lang="en-CA"/>
          </a:p>
        </p:txBody>
      </p:sp>
      <p:sp>
        <p:nvSpPr>
          <p:cNvPr id="3237890" name="Rectangle 2"/>
          <p:cNvSpPr>
            <a:spLocks noChangeArrowheads="1" noTextEdit="1"/>
          </p:cNvSpPr>
          <p:nvPr>
            <p:ph type="sldImg"/>
          </p:nvPr>
        </p:nvSpPr>
        <p:spPr>
          <a:ln/>
        </p:spPr>
      </p:sp>
      <p:sp>
        <p:nvSpPr>
          <p:cNvPr id="32378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340F3A-1056-4F41-9CBA-8034D7B98AAE}" type="slidenum">
              <a:rPr lang="en-CA"/>
              <a:pPr/>
              <a:t>9</a:t>
            </a:fld>
            <a:endParaRPr lang="en-CA"/>
          </a:p>
        </p:txBody>
      </p:sp>
      <p:sp>
        <p:nvSpPr>
          <p:cNvPr id="3239938" name="Rectangle 2"/>
          <p:cNvSpPr>
            <a:spLocks noChangeArrowheads="1" noTextEdit="1"/>
          </p:cNvSpPr>
          <p:nvPr>
            <p:ph type="sldImg"/>
          </p:nvPr>
        </p:nvSpPr>
        <p:spPr>
          <a:ln/>
        </p:spPr>
      </p:sp>
      <p:sp>
        <p:nvSpPr>
          <p:cNvPr id="32399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ECC012-53EB-4C23-ABF0-8EFF4B8FEE00}" type="slidenum">
              <a:rPr lang="en-CA"/>
              <a:pPr/>
              <a:t>10</a:t>
            </a:fld>
            <a:endParaRPr lang="en-CA"/>
          </a:p>
        </p:txBody>
      </p:sp>
      <p:sp>
        <p:nvSpPr>
          <p:cNvPr id="3264514" name="Rectangle 2"/>
          <p:cNvSpPr>
            <a:spLocks noChangeArrowheads="1" noTextEdit="1"/>
          </p:cNvSpPr>
          <p:nvPr>
            <p:ph type="sldImg"/>
          </p:nvPr>
        </p:nvSpPr>
        <p:spPr>
          <a:ln/>
        </p:spPr>
      </p:sp>
      <p:sp>
        <p:nvSpPr>
          <p:cNvPr id="32645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1CC650-42EB-41FE-B0F0-919DE579D8AC}" type="slidenum">
              <a:rPr lang="en-CA"/>
              <a:pPr/>
              <a:t>11</a:t>
            </a:fld>
            <a:endParaRPr lang="en-CA"/>
          </a:p>
        </p:txBody>
      </p:sp>
      <p:sp>
        <p:nvSpPr>
          <p:cNvPr id="3241986" name="Rectangle 2"/>
          <p:cNvSpPr>
            <a:spLocks noChangeArrowheads="1" noTextEdit="1"/>
          </p:cNvSpPr>
          <p:nvPr>
            <p:ph type="sldImg"/>
          </p:nvPr>
        </p:nvSpPr>
        <p:spPr>
          <a:ln/>
        </p:spPr>
      </p:sp>
      <p:sp>
        <p:nvSpPr>
          <p:cNvPr id="32419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30A68D-9818-45C8-A2AC-5BE2828CD74E}" type="slidenum">
              <a:rPr lang="en-CA"/>
              <a:pPr/>
              <a:t>12</a:t>
            </a:fld>
            <a:endParaRPr lang="en-CA"/>
          </a:p>
        </p:txBody>
      </p:sp>
      <p:sp>
        <p:nvSpPr>
          <p:cNvPr id="3266562" name="Rectangle 2"/>
          <p:cNvSpPr>
            <a:spLocks noChangeArrowheads="1" noTextEdit="1"/>
          </p:cNvSpPr>
          <p:nvPr>
            <p:ph type="sldImg"/>
          </p:nvPr>
        </p:nvSpPr>
        <p:spPr>
          <a:ln/>
        </p:spPr>
      </p:sp>
      <p:sp>
        <p:nvSpPr>
          <p:cNvPr id="3266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922F68-93E8-4ED1-82ED-A19D450B80B0}" type="slidenum">
              <a:rPr lang="en-CA"/>
              <a:pPr/>
              <a:t>13</a:t>
            </a:fld>
            <a:endParaRPr lang="en-CA"/>
          </a:p>
        </p:txBody>
      </p:sp>
      <p:sp>
        <p:nvSpPr>
          <p:cNvPr id="3268610" name="Rectangle 2"/>
          <p:cNvSpPr>
            <a:spLocks noChangeArrowheads="1" noTextEdit="1"/>
          </p:cNvSpPr>
          <p:nvPr>
            <p:ph type="sldImg"/>
          </p:nvPr>
        </p:nvSpPr>
        <p:spPr>
          <a:ln/>
        </p:spPr>
      </p:sp>
      <p:sp>
        <p:nvSpPr>
          <p:cNvPr id="32686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D48032-F946-4078-9105-73E7717D1429}" type="slidenum">
              <a:rPr lang="en-CA"/>
              <a:pPr/>
              <a:t>14</a:t>
            </a:fld>
            <a:endParaRPr lang="en-CA"/>
          </a:p>
        </p:txBody>
      </p:sp>
      <p:sp>
        <p:nvSpPr>
          <p:cNvPr id="3270658" name="Rectangle 2"/>
          <p:cNvSpPr>
            <a:spLocks noChangeArrowheads="1" noTextEdit="1"/>
          </p:cNvSpPr>
          <p:nvPr>
            <p:ph type="sldImg"/>
          </p:nvPr>
        </p:nvSpPr>
        <p:spPr>
          <a:ln/>
        </p:spPr>
      </p:sp>
      <p:sp>
        <p:nvSpPr>
          <p:cNvPr id="32706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ACFF24-8A71-4818-A4F5-6920586AF12F}" type="slidenum">
              <a:rPr lang="en-CA"/>
              <a:pPr/>
              <a:t>15</a:t>
            </a:fld>
            <a:endParaRPr lang="en-CA"/>
          </a:p>
        </p:txBody>
      </p:sp>
      <p:sp>
        <p:nvSpPr>
          <p:cNvPr id="3254274" name="Rectangle 2"/>
          <p:cNvSpPr>
            <a:spLocks noChangeArrowheads="1" noTextEdit="1"/>
          </p:cNvSpPr>
          <p:nvPr>
            <p:ph type="sldImg"/>
          </p:nvPr>
        </p:nvSpPr>
        <p:spPr>
          <a:ln/>
        </p:spPr>
      </p:sp>
      <p:sp>
        <p:nvSpPr>
          <p:cNvPr id="32542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85F483-A230-4744-B382-A8D66931B9FF}" type="slidenum">
              <a:rPr lang="en-CA"/>
              <a:pPr/>
              <a:t>16</a:t>
            </a:fld>
            <a:endParaRPr lang="en-CA"/>
          </a:p>
        </p:txBody>
      </p:sp>
      <p:sp>
        <p:nvSpPr>
          <p:cNvPr id="3256322" name="Rectangle 2"/>
          <p:cNvSpPr>
            <a:spLocks noChangeArrowheads="1" noTextEdit="1"/>
          </p:cNvSpPr>
          <p:nvPr>
            <p:ph type="sldImg"/>
          </p:nvPr>
        </p:nvSpPr>
        <p:spPr>
          <a:ln/>
        </p:spPr>
      </p:sp>
      <p:sp>
        <p:nvSpPr>
          <p:cNvPr id="32563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497568-978B-49E4-89C7-12462CDEE23E}" type="slidenum">
              <a:rPr lang="en-CA"/>
              <a:pPr/>
              <a:t>17</a:t>
            </a:fld>
            <a:endParaRPr lang="en-CA"/>
          </a:p>
        </p:txBody>
      </p:sp>
      <p:sp>
        <p:nvSpPr>
          <p:cNvPr id="3258370" name="Rectangle 2"/>
          <p:cNvSpPr>
            <a:spLocks noChangeArrowheads="1" noTextEdit="1"/>
          </p:cNvSpPr>
          <p:nvPr>
            <p:ph type="sldImg"/>
          </p:nvPr>
        </p:nvSpPr>
        <p:spPr>
          <a:ln/>
        </p:spPr>
      </p:sp>
      <p:sp>
        <p:nvSpPr>
          <p:cNvPr id="32583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CAC07DE-326D-4D3C-849C-BE7C70FC0A95}" type="slidenum">
              <a:rPr lang="en-CA"/>
              <a:pPr/>
              <a:t>18</a:t>
            </a:fld>
            <a:endParaRPr lang="en-CA"/>
          </a:p>
        </p:txBody>
      </p:sp>
      <p:sp>
        <p:nvSpPr>
          <p:cNvPr id="3272706" name="Rectangle 2"/>
          <p:cNvSpPr>
            <a:spLocks noChangeArrowheads="1" noTextEdit="1"/>
          </p:cNvSpPr>
          <p:nvPr>
            <p:ph type="sldImg"/>
          </p:nvPr>
        </p:nvSpPr>
        <p:spPr>
          <a:ln/>
        </p:spPr>
      </p:sp>
      <p:sp>
        <p:nvSpPr>
          <p:cNvPr id="32727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B14897-4B7D-4AE6-B7F9-C0D2DD22FFB5}" type="slidenum">
              <a:rPr lang="en-CA"/>
              <a:pPr/>
              <a:t>19</a:t>
            </a:fld>
            <a:endParaRPr lang="en-CA"/>
          </a:p>
        </p:txBody>
      </p:sp>
      <p:sp>
        <p:nvSpPr>
          <p:cNvPr id="3274754" name="Rectangle 2"/>
          <p:cNvSpPr>
            <a:spLocks noChangeArrowheads="1" noTextEdit="1"/>
          </p:cNvSpPr>
          <p:nvPr>
            <p:ph type="sldImg"/>
          </p:nvPr>
        </p:nvSpPr>
        <p:spPr>
          <a:ln/>
        </p:spPr>
      </p:sp>
      <p:sp>
        <p:nvSpPr>
          <p:cNvPr id="32747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C40CC3-981C-4CE7-A645-3E51EAACF754}" type="slidenum">
              <a:rPr lang="en-CA"/>
              <a:pPr/>
              <a:t>20</a:t>
            </a:fld>
            <a:endParaRPr lang="en-CA"/>
          </a:p>
        </p:txBody>
      </p:sp>
      <p:sp>
        <p:nvSpPr>
          <p:cNvPr id="3278850" name="Rectangle 2"/>
          <p:cNvSpPr>
            <a:spLocks noChangeArrowheads="1" noTextEdit="1"/>
          </p:cNvSpPr>
          <p:nvPr>
            <p:ph type="sldImg"/>
          </p:nvPr>
        </p:nvSpPr>
        <p:spPr>
          <a:ln/>
        </p:spPr>
      </p:sp>
      <p:sp>
        <p:nvSpPr>
          <p:cNvPr id="32788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6EC986-BF35-4434-A207-B3180C2C789C}" type="slidenum">
              <a:rPr lang="en-CA"/>
              <a:pPr/>
              <a:t>21</a:t>
            </a:fld>
            <a:endParaRPr lang="en-CA"/>
          </a:p>
        </p:txBody>
      </p:sp>
      <p:sp>
        <p:nvSpPr>
          <p:cNvPr id="3280898" name="Rectangle 2"/>
          <p:cNvSpPr>
            <a:spLocks noChangeArrowheads="1" noTextEdit="1"/>
          </p:cNvSpPr>
          <p:nvPr>
            <p:ph type="sldImg"/>
          </p:nvPr>
        </p:nvSpPr>
        <p:spPr>
          <a:ln/>
        </p:spPr>
      </p:sp>
      <p:sp>
        <p:nvSpPr>
          <p:cNvPr id="3280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018A94-4FC1-48EF-967A-12DD6BDF989A}" type="slidenum">
              <a:rPr lang="en-CA"/>
              <a:pPr/>
              <a:t>22</a:t>
            </a:fld>
            <a:endParaRPr lang="en-CA"/>
          </a:p>
        </p:txBody>
      </p:sp>
      <p:sp>
        <p:nvSpPr>
          <p:cNvPr id="3260418" name="Rectangle 2"/>
          <p:cNvSpPr>
            <a:spLocks noChangeArrowheads="1" noTextEdit="1"/>
          </p:cNvSpPr>
          <p:nvPr>
            <p:ph type="sldImg"/>
          </p:nvPr>
        </p:nvSpPr>
        <p:spPr>
          <a:ln/>
        </p:spPr>
      </p:sp>
      <p:sp>
        <p:nvSpPr>
          <p:cNvPr id="32604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41D1F2-506C-41CB-9E67-A72F617FAD07}" type="slidenum">
              <a:rPr lang="en-CA"/>
              <a:pPr/>
              <a:t>23</a:t>
            </a:fld>
            <a:endParaRPr lang="en-CA"/>
          </a:p>
        </p:txBody>
      </p:sp>
      <p:sp>
        <p:nvSpPr>
          <p:cNvPr id="3246082" name="Rectangle 2"/>
          <p:cNvSpPr>
            <a:spLocks noChangeArrowheads="1" noTextEdit="1"/>
          </p:cNvSpPr>
          <p:nvPr>
            <p:ph type="sldImg"/>
          </p:nvPr>
        </p:nvSpPr>
        <p:spPr>
          <a:ln/>
        </p:spPr>
      </p:sp>
      <p:sp>
        <p:nvSpPr>
          <p:cNvPr id="32460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44B3599-1D88-492D-BE7E-05B79320D97F}" type="slidenum">
              <a:rPr lang="en-CA"/>
              <a:pPr/>
              <a:t>24</a:t>
            </a:fld>
            <a:endParaRPr lang="en-CA"/>
          </a:p>
        </p:txBody>
      </p:sp>
      <p:sp>
        <p:nvSpPr>
          <p:cNvPr id="3248130" name="Rectangle 2"/>
          <p:cNvSpPr>
            <a:spLocks noChangeArrowheads="1" noTextEdit="1"/>
          </p:cNvSpPr>
          <p:nvPr>
            <p:ph type="sldImg"/>
          </p:nvPr>
        </p:nvSpPr>
        <p:spPr>
          <a:ln/>
        </p:spPr>
      </p:sp>
      <p:sp>
        <p:nvSpPr>
          <p:cNvPr id="32481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4FAA75-AE12-4986-A81F-AC569902BE20}" type="slidenum">
              <a:rPr lang="en-CA"/>
              <a:pPr/>
              <a:t>25</a:t>
            </a:fld>
            <a:endParaRPr lang="en-CA"/>
          </a:p>
        </p:txBody>
      </p:sp>
      <p:sp>
        <p:nvSpPr>
          <p:cNvPr id="3250178" name="Rectangle 2"/>
          <p:cNvSpPr>
            <a:spLocks noChangeArrowheads="1" noTextEdit="1"/>
          </p:cNvSpPr>
          <p:nvPr>
            <p:ph type="sldImg"/>
          </p:nvPr>
        </p:nvSpPr>
        <p:spPr>
          <a:ln/>
        </p:spPr>
      </p:sp>
      <p:sp>
        <p:nvSpPr>
          <p:cNvPr id="32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5AF4BF-42A5-41A1-9AB1-01CB967C7EFF}" type="slidenum">
              <a:rPr lang="en-CA"/>
              <a:pPr/>
              <a:t>26</a:t>
            </a:fld>
            <a:endParaRPr lang="en-CA"/>
          </a:p>
        </p:txBody>
      </p:sp>
      <p:sp>
        <p:nvSpPr>
          <p:cNvPr id="3252226" name="Rectangle 2"/>
          <p:cNvSpPr>
            <a:spLocks noChangeArrowheads="1" noTextEdit="1"/>
          </p:cNvSpPr>
          <p:nvPr>
            <p:ph type="sldImg"/>
          </p:nvPr>
        </p:nvSpPr>
        <p:spPr>
          <a:ln/>
        </p:spPr>
      </p:sp>
      <p:sp>
        <p:nvSpPr>
          <p:cNvPr id="325222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166" name="Rectangle 70"/>
          <p:cNvSpPr>
            <a:spLocks noChangeArrowheads="1"/>
          </p:cNvSpPr>
          <p:nvPr userDrawn="1"/>
        </p:nvSpPr>
        <p:spPr bwMode="auto">
          <a:xfrm>
            <a:off x="0" y="0"/>
            <a:ext cx="9144000" cy="6861175"/>
          </a:xfrm>
          <a:prstGeom prst="rect">
            <a:avLst/>
          </a:prstGeom>
          <a:solidFill>
            <a:srgbClr val="FAF2D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b="0" baseline="0"/>
          </a:p>
        </p:txBody>
      </p:sp>
      <p:sp>
        <p:nvSpPr>
          <p:cNvPr id="4132" name="Rectangle 36"/>
          <p:cNvSpPr>
            <a:spLocks noChangeArrowheads="1"/>
          </p:cNvSpPr>
          <p:nvPr/>
        </p:nvSpPr>
        <p:spPr bwMode="gray">
          <a:xfrm rot="-5400000">
            <a:off x="4306094" y="2377281"/>
            <a:ext cx="274638" cy="8683625"/>
          </a:xfrm>
          <a:prstGeom prst="rect">
            <a:avLst/>
          </a:prstGeom>
          <a:solidFill>
            <a:srgbClr val="8EBEE6"/>
          </a:solidFill>
          <a:ln>
            <a:noFill/>
          </a:ln>
          <a:effectLst/>
          <a:extLst>
            <a:ext uri="{91240B29-F687-4F45-9708-019B960494DF}">
              <a14:hiddenLine xmlns:a14="http://schemas.microsoft.com/office/drawing/2010/main" w="9525">
                <a:solidFill>
                  <a:srgbClr val="FF99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kumimoji="1" lang="en-US" sz="3200" b="0" baseline="0">
              <a:latin typeface="Tahoma" pitchFamily="34" charset="0"/>
            </a:endParaRPr>
          </a:p>
        </p:txBody>
      </p:sp>
      <p:sp>
        <p:nvSpPr>
          <p:cNvPr id="4125" name="Rectangle 29"/>
          <p:cNvSpPr>
            <a:spLocks noGrp="1" noChangeArrowheads="1"/>
          </p:cNvSpPr>
          <p:nvPr>
            <p:ph type="ftr" sz="quarter" idx="3"/>
          </p:nvPr>
        </p:nvSpPr>
        <p:spPr>
          <a:xfrm>
            <a:off x="942975" y="6354763"/>
            <a:ext cx="6067425" cy="457200"/>
          </a:xfrm>
        </p:spPr>
        <p:txBody>
          <a:bodyPr/>
          <a:lstStyle>
            <a:lvl1pPr>
              <a:defRPr sz="1100"/>
            </a:lvl1pPr>
          </a:lstStyle>
          <a:p>
            <a:r>
              <a:rPr lang="en-US"/>
              <a:t>© 2010 Pearson Education, Inc.  All rights reserved</a:t>
            </a:r>
          </a:p>
        </p:txBody>
      </p:sp>
      <p:sp>
        <p:nvSpPr>
          <p:cNvPr id="4152" name="Rectangle 56"/>
          <p:cNvSpPr>
            <a:spLocks noChangeArrowheads="1"/>
          </p:cNvSpPr>
          <p:nvPr userDrawn="1"/>
        </p:nvSpPr>
        <p:spPr bwMode="auto">
          <a:xfrm>
            <a:off x="0" y="6540500"/>
            <a:ext cx="9144000" cy="46038"/>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65" name="Rectangle 69"/>
          <p:cNvSpPr>
            <a:spLocks noChangeAspect="1" noChangeArrowheads="1"/>
          </p:cNvSpPr>
          <p:nvPr userDrawn="1"/>
        </p:nvSpPr>
        <p:spPr bwMode="auto">
          <a:xfrm>
            <a:off x="6350" y="6445250"/>
            <a:ext cx="209550" cy="20955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67" name="Rectangle 71"/>
          <p:cNvSpPr>
            <a:spLocks noChangeArrowheads="1"/>
          </p:cNvSpPr>
          <p:nvPr userDrawn="1"/>
        </p:nvSpPr>
        <p:spPr bwMode="auto">
          <a:xfrm>
            <a:off x="0" y="0"/>
            <a:ext cx="2438400" cy="685800"/>
          </a:xfrm>
          <a:prstGeom prst="rect">
            <a:avLst/>
          </a:prstGeom>
          <a:solidFill>
            <a:srgbClr val="007DB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68" name="Rectangle 72"/>
          <p:cNvSpPr>
            <a:spLocks noChangeArrowheads="1"/>
          </p:cNvSpPr>
          <p:nvPr userDrawn="1"/>
        </p:nvSpPr>
        <p:spPr bwMode="auto">
          <a:xfrm>
            <a:off x="2489200" y="0"/>
            <a:ext cx="6672263" cy="685800"/>
          </a:xfrm>
          <a:prstGeom prst="rect">
            <a:avLst/>
          </a:prstGeom>
          <a:noFill/>
          <a:ln>
            <a:noFill/>
          </a:ln>
          <a:effectLst/>
          <a:extLst>
            <a:ext uri="{909E8E84-426E-40DD-AFC4-6F175D3DCCD1}">
              <a14:hiddenFill xmlns:a14="http://schemas.microsoft.com/office/drawing/2010/main">
                <a:solidFill>
                  <a:srgbClr val="007DB7"/>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69" name="Rectangle 73"/>
          <p:cNvSpPr>
            <a:spLocks noChangeArrowheads="1"/>
          </p:cNvSpPr>
          <p:nvPr userDrawn="1"/>
        </p:nvSpPr>
        <p:spPr bwMode="auto">
          <a:xfrm>
            <a:off x="2438400" y="0"/>
            <a:ext cx="46038" cy="685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70" name="Rectangle 74"/>
          <p:cNvSpPr>
            <a:spLocks noChangeArrowheads="1"/>
          </p:cNvSpPr>
          <p:nvPr userDrawn="1"/>
        </p:nvSpPr>
        <p:spPr bwMode="auto">
          <a:xfrm>
            <a:off x="0" y="685800"/>
            <a:ext cx="9144000" cy="46038"/>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71" name="Rectangle 75"/>
          <p:cNvSpPr>
            <a:spLocks noChangeAspect="1" noChangeArrowheads="1"/>
          </p:cNvSpPr>
          <p:nvPr userDrawn="1"/>
        </p:nvSpPr>
        <p:spPr bwMode="auto">
          <a:xfrm>
            <a:off x="2368550" y="596900"/>
            <a:ext cx="209550" cy="209550"/>
          </a:xfrm>
          <a:prstGeom prst="rect">
            <a:avLst/>
          </a:prstGeom>
          <a:solidFill>
            <a:srgbClr val="C8225D"/>
          </a:solidFill>
          <a:ln w="9525">
            <a:solidFill>
              <a:srgbClr val="BED4B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73" name="Rectangle 77"/>
          <p:cNvSpPr>
            <a:spLocks noChangeArrowheads="1"/>
          </p:cNvSpPr>
          <p:nvPr userDrawn="1"/>
        </p:nvSpPr>
        <p:spPr bwMode="auto">
          <a:xfrm>
            <a:off x="495300" y="1168400"/>
            <a:ext cx="7769225" cy="46038"/>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74" name="Rectangle 78"/>
          <p:cNvSpPr>
            <a:spLocks noChangeArrowheads="1"/>
          </p:cNvSpPr>
          <p:nvPr userDrawn="1"/>
        </p:nvSpPr>
        <p:spPr bwMode="gray">
          <a:xfrm rot="-5400000">
            <a:off x="4154488" y="-2446338"/>
            <a:ext cx="457200" cy="7769225"/>
          </a:xfrm>
          <a:prstGeom prst="rect">
            <a:avLst/>
          </a:prstGeom>
          <a:solidFill>
            <a:srgbClr val="007DB7"/>
          </a:solidFill>
          <a:ln>
            <a:noFill/>
          </a:ln>
          <a:effectLst/>
          <a:extLst>
            <a:ext uri="{91240B29-F687-4F45-9708-019B960494DF}">
              <a14:hiddenLine xmlns:a14="http://schemas.microsoft.com/office/drawing/2010/main" w="9525">
                <a:solidFill>
                  <a:srgbClr val="FF99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kumimoji="1" lang="en-US" sz="3200" b="0" baseline="0">
              <a:latin typeface="Tahoma" pitchFamily="34" charset="0"/>
            </a:endParaRPr>
          </a:p>
        </p:txBody>
      </p:sp>
      <p:sp>
        <p:nvSpPr>
          <p:cNvPr id="4172" name="Rectangle 76"/>
          <p:cNvSpPr>
            <a:spLocks noChangeAspect="1" noChangeArrowheads="1"/>
          </p:cNvSpPr>
          <p:nvPr userDrawn="1"/>
        </p:nvSpPr>
        <p:spPr bwMode="auto">
          <a:xfrm>
            <a:off x="393700" y="1066800"/>
            <a:ext cx="209550" cy="20955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76" name="Text Box 80" descr="Pink tissue paper"/>
          <p:cNvSpPr txBox="1">
            <a:spLocks noChangeArrowheads="1"/>
          </p:cNvSpPr>
          <p:nvPr userDrawn="1"/>
        </p:nvSpPr>
        <p:spPr bwMode="auto">
          <a:xfrm>
            <a:off x="633413" y="1200150"/>
            <a:ext cx="1739900" cy="457200"/>
          </a:xfrm>
          <a:prstGeom prst="rect">
            <a:avLst/>
          </a:prstGeom>
          <a:noFill/>
          <a:ln>
            <a:noFill/>
          </a:ln>
          <a:effectLst/>
          <a:extLst>
            <a:ext uri="{909E8E84-426E-40DD-AFC4-6F175D3DCCD1}">
              <a14:hiddenFill xmlns:a14="http://schemas.microsoft.com/office/drawing/2010/main">
                <a:blipFill dpi="0" rotWithShape="0">
                  <a:blip r:embed="rId2"/>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0" baseline="0">
                <a:solidFill>
                  <a:schemeClr val="bg1"/>
                </a:solidFill>
                <a:latin typeface="Arial Narrow" pitchFamily="34" charset="0"/>
              </a:rPr>
              <a:t>OBJECTIVES</a:t>
            </a:r>
          </a:p>
        </p:txBody>
      </p:sp>
      <p:sp>
        <p:nvSpPr>
          <p:cNvPr id="4177" name="Rectangle 81"/>
          <p:cNvSpPr>
            <a:spLocks noGrp="1" noChangeArrowheads="1"/>
          </p:cNvSpPr>
          <p:nvPr>
            <p:ph type="sldNum" sz="quarter" idx="4"/>
          </p:nvPr>
        </p:nvSpPr>
        <p:spPr/>
        <p:txBody>
          <a:bodyPr/>
          <a:lstStyle>
            <a:lvl1pPr>
              <a:defRPr/>
            </a:lvl1pPr>
          </a:lstStyle>
          <a:p>
            <a:fld id="{509BDE7A-540F-43F9-9141-F9F281D0B878}" type="slidenum">
              <a:rPr lang="en-US"/>
              <a:pPr/>
              <a:t>‹#›</a:t>
            </a:fld>
            <a:endParaRPr lang="en-CA"/>
          </a:p>
        </p:txBody>
      </p:sp>
    </p:spTree>
  </p:cSld>
  <p:clrMapOvr>
    <a:masterClrMapping/>
  </p:clrMapOvr>
  <p:transition spd="med"/>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A75FA8B8-ADE0-43A5-8BD7-E8671693782A}" type="slidenum">
              <a:rPr lang="en-US"/>
              <a:pPr/>
              <a:t>‹#›</a:t>
            </a:fld>
            <a:endParaRPr lang="en-CA"/>
          </a:p>
        </p:txBody>
      </p:sp>
      <p:sp>
        <p:nvSpPr>
          <p:cNvPr id="5" name="Footer Placeholder 4"/>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1249503184"/>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354F9D24-E59A-476E-86F1-8DE81BD78465}" type="slidenum">
              <a:rPr lang="en-US"/>
              <a:pPr/>
              <a:t>‹#›</a:t>
            </a:fld>
            <a:endParaRPr lang="en-CA"/>
          </a:p>
        </p:txBody>
      </p:sp>
      <p:sp>
        <p:nvSpPr>
          <p:cNvPr id="5" name="Footer Placeholder 4"/>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960814993"/>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73113" y="1600200"/>
            <a:ext cx="390525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30763" y="1600200"/>
            <a:ext cx="390525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78C87638-98E2-4E48-A4F2-2E7C06B17ADC}" type="slidenum">
              <a:rPr lang="en-US"/>
              <a:pPr/>
              <a:t>‹#›</a:t>
            </a:fld>
            <a:endParaRPr lang="en-CA"/>
          </a:p>
        </p:txBody>
      </p:sp>
      <p:sp>
        <p:nvSpPr>
          <p:cNvPr id="6" name="Footer Placeholder 5"/>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3178979708"/>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1CE905F2-9BAD-4C16-9622-BB11F7983E5A}" type="slidenum">
              <a:rPr lang="en-US"/>
              <a:pPr/>
              <a:t>‹#›</a:t>
            </a:fld>
            <a:endParaRPr lang="en-CA"/>
          </a:p>
        </p:txBody>
      </p:sp>
      <p:sp>
        <p:nvSpPr>
          <p:cNvPr id="8" name="Footer Placeholder 7"/>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3416863105"/>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6CD72FAA-A910-415B-AF36-69F8FDFAC1BC}" type="slidenum">
              <a:rPr lang="en-US"/>
              <a:pPr/>
              <a:t>‹#›</a:t>
            </a:fld>
            <a:endParaRPr lang="en-CA"/>
          </a:p>
        </p:txBody>
      </p:sp>
      <p:sp>
        <p:nvSpPr>
          <p:cNvPr id="4" name="Footer Placeholder 3"/>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537924042"/>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ECB80604-044E-4E8A-A157-742C30B396B7}" type="slidenum">
              <a:rPr lang="en-US"/>
              <a:pPr/>
              <a:t>‹#›</a:t>
            </a:fld>
            <a:endParaRPr lang="en-CA"/>
          </a:p>
        </p:txBody>
      </p:sp>
      <p:sp>
        <p:nvSpPr>
          <p:cNvPr id="3" name="Footer Placeholder 2"/>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3909688913"/>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82525C1E-9B47-403B-BE4D-9C5B6AA498E9}" type="slidenum">
              <a:rPr lang="en-US"/>
              <a:pPr/>
              <a:t>‹#›</a:t>
            </a:fld>
            <a:endParaRPr lang="en-CA"/>
          </a:p>
        </p:txBody>
      </p:sp>
      <p:sp>
        <p:nvSpPr>
          <p:cNvPr id="6" name="Footer Placeholder 5"/>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2956186853"/>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EEE28AAD-1BCF-49C5-BA90-C8E6F852F829}" type="slidenum">
              <a:rPr lang="en-US"/>
              <a:pPr/>
              <a:t>‹#›</a:t>
            </a:fld>
            <a:endParaRPr lang="en-CA"/>
          </a:p>
        </p:txBody>
      </p:sp>
      <p:sp>
        <p:nvSpPr>
          <p:cNvPr id="6" name="Footer Placeholder 5"/>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3597751752"/>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9DF8EB4D-D24A-4E17-92F2-D9FCD8CA4E74}" type="slidenum">
              <a:rPr lang="en-US"/>
              <a:pPr/>
              <a:t>‹#›</a:t>
            </a:fld>
            <a:endParaRPr lang="en-CA"/>
          </a:p>
        </p:txBody>
      </p:sp>
      <p:sp>
        <p:nvSpPr>
          <p:cNvPr id="5" name="Footer Placeholder 4"/>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3591300886"/>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533400"/>
            <a:ext cx="1992313" cy="5638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533400"/>
            <a:ext cx="5829300" cy="5638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25D1082D-7731-4123-92FE-F1FE206758F4}" type="slidenum">
              <a:rPr lang="en-US"/>
              <a:pPr/>
              <a:t>‹#›</a:t>
            </a:fld>
            <a:endParaRPr lang="en-CA"/>
          </a:p>
        </p:txBody>
      </p:sp>
      <p:sp>
        <p:nvSpPr>
          <p:cNvPr id="5" name="Footer Placeholder 4"/>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1367277069"/>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533400"/>
            <a:ext cx="7974013" cy="6858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773113" y="1600200"/>
            <a:ext cx="390525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830763" y="1600200"/>
            <a:ext cx="3905250" cy="2209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30763" y="3962400"/>
            <a:ext cx="3905250" cy="2209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0"/>
          </p:nvPr>
        </p:nvSpPr>
        <p:spPr>
          <a:xfrm>
            <a:off x="7239000" y="6400800"/>
            <a:ext cx="1905000" cy="457200"/>
          </a:xfrm>
        </p:spPr>
        <p:txBody>
          <a:bodyPr/>
          <a:lstStyle>
            <a:lvl1pPr>
              <a:defRPr/>
            </a:lvl1pPr>
          </a:lstStyle>
          <a:p>
            <a:fld id="{7C3296EC-3164-4328-98AE-7EE8694DD317}" type="slidenum">
              <a:rPr lang="en-US"/>
              <a:pPr/>
              <a:t>‹#›</a:t>
            </a:fld>
            <a:endParaRPr lang="en-CA"/>
          </a:p>
        </p:txBody>
      </p:sp>
      <p:sp>
        <p:nvSpPr>
          <p:cNvPr id="7" name="Footer Placeholder 6"/>
          <p:cNvSpPr>
            <a:spLocks noGrp="1"/>
          </p:cNvSpPr>
          <p:nvPr>
            <p:ph type="ftr" sz="quarter" idx="11"/>
          </p:nvPr>
        </p:nvSpPr>
        <p:spPr>
          <a:xfrm>
            <a:off x="2286000" y="6397625"/>
            <a:ext cx="4495800" cy="457200"/>
          </a:xfrm>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3249960627"/>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1" name="Rectangle 9"/>
          <p:cNvSpPr>
            <a:spLocks noGrp="1" noChangeArrowheads="1"/>
          </p:cNvSpPr>
          <p:nvPr>
            <p:ph type="title"/>
          </p:nvPr>
        </p:nvSpPr>
        <p:spPr bwMode="auto">
          <a:xfrm>
            <a:off x="762000" y="533400"/>
            <a:ext cx="7974013"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3085" name="Rectangle 13"/>
          <p:cNvSpPr>
            <a:spLocks noGrp="1" noChangeArrowheads="1"/>
          </p:cNvSpPr>
          <p:nvPr>
            <p:ph type="sldNum" sz="quarter" idx="4"/>
          </p:nvPr>
        </p:nvSpPr>
        <p:spPr bwMode="auto">
          <a:xfrm>
            <a:off x="723900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aseline="0">
                <a:solidFill>
                  <a:srgbClr val="007DB7"/>
                </a:solidFill>
              </a:defRPr>
            </a:lvl1pPr>
          </a:lstStyle>
          <a:p>
            <a:fld id="{A35B5443-53D3-402C-AC0B-0DFC447778C2}" type="slidenum">
              <a:rPr lang="en-US"/>
              <a:pPr/>
              <a:t>‹#›</a:t>
            </a:fld>
            <a:endParaRPr lang="en-CA"/>
          </a:p>
        </p:txBody>
      </p:sp>
      <p:sp>
        <p:nvSpPr>
          <p:cNvPr id="3093" name="Rectangle 21"/>
          <p:cNvSpPr>
            <a:spLocks noGrp="1" noChangeArrowheads="1"/>
          </p:cNvSpPr>
          <p:nvPr>
            <p:ph type="body" idx="1"/>
          </p:nvPr>
        </p:nvSpPr>
        <p:spPr bwMode="auto">
          <a:xfrm>
            <a:off x="773113" y="1600200"/>
            <a:ext cx="79629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97" name="Rectangle 25"/>
          <p:cNvSpPr>
            <a:spLocks noGrp="1" noChangeArrowheads="1"/>
          </p:cNvSpPr>
          <p:nvPr>
            <p:ph type="ftr" sz="quarter" idx="3"/>
          </p:nvPr>
        </p:nvSpPr>
        <p:spPr bwMode="auto">
          <a:xfrm>
            <a:off x="2286000" y="6397625"/>
            <a:ext cx="449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900" b="0" baseline="0"/>
            </a:lvl1pPr>
          </a:lstStyle>
          <a:p>
            <a:r>
              <a:rPr lang="en-US"/>
              <a:t>© 2010 Pearson Education, Inc.  All rights reserved</a:t>
            </a:r>
          </a:p>
        </p:txBody>
      </p:sp>
      <p:sp>
        <p:nvSpPr>
          <p:cNvPr id="3099" name="Rectangle 27"/>
          <p:cNvSpPr>
            <a:spLocks noChangeArrowheads="1"/>
          </p:cNvSpPr>
          <p:nvPr/>
        </p:nvSpPr>
        <p:spPr bwMode="gray">
          <a:xfrm rot="-5400000">
            <a:off x="-3281362" y="3281362"/>
            <a:ext cx="6858000" cy="295275"/>
          </a:xfrm>
          <a:prstGeom prst="rect">
            <a:avLst/>
          </a:prstGeom>
          <a:gradFill rotWithShape="1">
            <a:gsLst>
              <a:gs pos="0">
                <a:srgbClr val="007DB7"/>
              </a:gs>
              <a:gs pos="100000">
                <a:srgbClr val="CCEEF8"/>
              </a:gs>
            </a:gsLst>
            <a:lin ang="0" scaled="1"/>
          </a:gradFill>
          <a:ln>
            <a:noFill/>
          </a:ln>
          <a:effectLst/>
          <a:extLst>
            <a:ext uri="{91240B29-F687-4F45-9708-019B960494DF}">
              <a14:hiddenLine xmlns:a14="http://schemas.microsoft.com/office/drawing/2010/main" w="9525">
                <a:solidFill>
                  <a:srgbClr val="FF99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kumimoji="1" lang="en-US" sz="3200" b="0" baseline="0">
              <a:latin typeface="Tahoma" pitchFamily="34" charset="0"/>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ransition spd="med"/>
  <p:hf hdr="0" dt="0"/>
  <p:txStyles>
    <p:titleStyle>
      <a:lvl1pPr algn="l" rtl="0" fontAlgn="base">
        <a:spcBef>
          <a:spcPct val="0"/>
        </a:spcBef>
        <a:spcAft>
          <a:spcPct val="0"/>
        </a:spcAft>
        <a:defRPr sz="3600">
          <a:solidFill>
            <a:srgbClr val="007DB7"/>
          </a:solidFill>
          <a:latin typeface="+mj-lt"/>
          <a:ea typeface="+mj-ea"/>
          <a:cs typeface="+mj-cs"/>
        </a:defRPr>
      </a:lvl1pPr>
      <a:lvl2pPr algn="l" rtl="0" fontAlgn="base">
        <a:spcBef>
          <a:spcPct val="0"/>
        </a:spcBef>
        <a:spcAft>
          <a:spcPct val="0"/>
        </a:spcAft>
        <a:defRPr sz="3600">
          <a:solidFill>
            <a:srgbClr val="007DB7"/>
          </a:solidFill>
          <a:latin typeface="Times New Roman" pitchFamily="18" charset="0"/>
        </a:defRPr>
      </a:lvl2pPr>
      <a:lvl3pPr algn="l" rtl="0" fontAlgn="base">
        <a:spcBef>
          <a:spcPct val="0"/>
        </a:spcBef>
        <a:spcAft>
          <a:spcPct val="0"/>
        </a:spcAft>
        <a:defRPr sz="3600">
          <a:solidFill>
            <a:srgbClr val="007DB7"/>
          </a:solidFill>
          <a:latin typeface="Times New Roman" pitchFamily="18" charset="0"/>
        </a:defRPr>
      </a:lvl3pPr>
      <a:lvl4pPr algn="l" rtl="0" fontAlgn="base">
        <a:spcBef>
          <a:spcPct val="0"/>
        </a:spcBef>
        <a:spcAft>
          <a:spcPct val="0"/>
        </a:spcAft>
        <a:defRPr sz="3600">
          <a:solidFill>
            <a:srgbClr val="007DB7"/>
          </a:solidFill>
          <a:latin typeface="Times New Roman" pitchFamily="18" charset="0"/>
        </a:defRPr>
      </a:lvl4pPr>
      <a:lvl5pPr algn="l" rtl="0" fontAlgn="base">
        <a:spcBef>
          <a:spcPct val="0"/>
        </a:spcBef>
        <a:spcAft>
          <a:spcPct val="0"/>
        </a:spcAft>
        <a:defRPr sz="3600">
          <a:solidFill>
            <a:srgbClr val="007DB7"/>
          </a:solidFill>
          <a:latin typeface="Times New Roman" pitchFamily="18" charset="0"/>
        </a:defRPr>
      </a:lvl5pPr>
      <a:lvl6pPr marL="457200" algn="l" rtl="0" fontAlgn="base">
        <a:spcBef>
          <a:spcPct val="0"/>
        </a:spcBef>
        <a:spcAft>
          <a:spcPct val="0"/>
        </a:spcAft>
        <a:defRPr sz="3600">
          <a:solidFill>
            <a:srgbClr val="007DB7"/>
          </a:solidFill>
          <a:latin typeface="Times New Roman" pitchFamily="18" charset="0"/>
        </a:defRPr>
      </a:lvl6pPr>
      <a:lvl7pPr marL="914400" algn="l" rtl="0" fontAlgn="base">
        <a:spcBef>
          <a:spcPct val="0"/>
        </a:spcBef>
        <a:spcAft>
          <a:spcPct val="0"/>
        </a:spcAft>
        <a:defRPr sz="3600">
          <a:solidFill>
            <a:srgbClr val="007DB7"/>
          </a:solidFill>
          <a:latin typeface="Times New Roman" pitchFamily="18" charset="0"/>
        </a:defRPr>
      </a:lvl7pPr>
      <a:lvl8pPr marL="1371600" algn="l" rtl="0" fontAlgn="base">
        <a:spcBef>
          <a:spcPct val="0"/>
        </a:spcBef>
        <a:spcAft>
          <a:spcPct val="0"/>
        </a:spcAft>
        <a:defRPr sz="3600">
          <a:solidFill>
            <a:srgbClr val="007DB7"/>
          </a:solidFill>
          <a:latin typeface="Times New Roman" pitchFamily="18" charset="0"/>
        </a:defRPr>
      </a:lvl8pPr>
      <a:lvl9pPr marL="1828800" algn="l" rtl="0" fontAlgn="base">
        <a:spcBef>
          <a:spcPct val="0"/>
        </a:spcBef>
        <a:spcAft>
          <a:spcPct val="0"/>
        </a:spcAft>
        <a:defRPr sz="3600">
          <a:solidFill>
            <a:srgbClr val="007DB7"/>
          </a:solidFill>
          <a:latin typeface="Times New Roman" pitchFamily="18" charset="0"/>
        </a:defRPr>
      </a:lvl9pPr>
    </p:titleStyle>
    <p:bodyStyle>
      <a:lvl1pPr marL="342900" indent="-342900" algn="l" rtl="0" fontAlgn="base">
        <a:spcBef>
          <a:spcPct val="10000"/>
        </a:spcBef>
        <a:spcAft>
          <a:spcPct val="0"/>
        </a:spcAft>
        <a:buClr>
          <a:srgbClr val="CC0066"/>
        </a:buClr>
        <a:buSzPct val="60000"/>
        <a:buFont typeface="Wingdings" pitchFamily="2" charset="2"/>
        <a:defRPr sz="2800">
          <a:solidFill>
            <a:srgbClr val="007DB7"/>
          </a:solidFill>
          <a:latin typeface="+mn-lt"/>
          <a:ea typeface="+mn-ea"/>
          <a:cs typeface="+mn-cs"/>
        </a:defRPr>
      </a:lvl1pPr>
      <a:lvl2pPr marL="742950" indent="-285750" algn="l" rtl="0" fontAlgn="base">
        <a:lnSpc>
          <a:spcPct val="80000"/>
        </a:lnSpc>
        <a:spcBef>
          <a:spcPct val="20000"/>
        </a:spcBef>
        <a:spcAft>
          <a:spcPct val="0"/>
        </a:spcAft>
        <a:buClr>
          <a:srgbClr val="F0C200"/>
        </a:buClr>
        <a:buSzPct val="55000"/>
        <a:buFont typeface="Wingdings" pitchFamily="2" charset="2"/>
        <a:defRPr sz="2800">
          <a:solidFill>
            <a:srgbClr val="007DB7"/>
          </a:solidFill>
          <a:latin typeface="+mn-lt"/>
        </a:defRPr>
      </a:lvl2pPr>
      <a:lvl3pPr marL="1143000" indent="-228600" algn="l" rtl="0" fontAlgn="base">
        <a:lnSpc>
          <a:spcPct val="80000"/>
        </a:lnSpc>
        <a:spcBef>
          <a:spcPct val="20000"/>
        </a:spcBef>
        <a:spcAft>
          <a:spcPct val="0"/>
        </a:spcAft>
        <a:buClr>
          <a:srgbClr val="CC0066"/>
        </a:buClr>
        <a:buSzPct val="50000"/>
        <a:buFont typeface="Wingdings" pitchFamily="2" charset="2"/>
        <a:defRPr sz="2400">
          <a:solidFill>
            <a:srgbClr val="007DB7"/>
          </a:solidFill>
          <a:latin typeface="+mn-lt"/>
        </a:defRPr>
      </a:lvl3pPr>
      <a:lvl4pPr marL="1600200" indent="-228600" algn="l" rtl="0" fontAlgn="base">
        <a:lnSpc>
          <a:spcPct val="80000"/>
        </a:lnSpc>
        <a:spcBef>
          <a:spcPct val="20000"/>
        </a:spcBef>
        <a:spcAft>
          <a:spcPct val="0"/>
        </a:spcAft>
        <a:buClr>
          <a:srgbClr val="F0C200"/>
        </a:buClr>
        <a:buSzPct val="55000"/>
        <a:buFont typeface="Wingdings" pitchFamily="2" charset="2"/>
        <a:defRPr sz="2000">
          <a:solidFill>
            <a:srgbClr val="007DB7"/>
          </a:solidFill>
          <a:latin typeface="+mn-lt"/>
        </a:defRPr>
      </a:lvl4pPr>
      <a:lvl5pPr marL="2057400" indent="-228600" algn="l" rtl="0" fontAlgn="base">
        <a:lnSpc>
          <a:spcPct val="80000"/>
        </a:lnSpc>
        <a:spcBef>
          <a:spcPct val="20000"/>
        </a:spcBef>
        <a:spcAft>
          <a:spcPct val="0"/>
        </a:spcAft>
        <a:buClr>
          <a:srgbClr val="CC0066"/>
        </a:buClr>
        <a:buSzPct val="50000"/>
        <a:buFont typeface="Wingdings" pitchFamily="2" charset="2"/>
        <a:defRPr sz="2000">
          <a:solidFill>
            <a:srgbClr val="007DB7"/>
          </a:solidFill>
          <a:latin typeface="+mn-lt"/>
        </a:defRPr>
      </a:lvl5pPr>
      <a:lvl6pPr marL="2514600" indent="-228600" algn="l" rtl="0" fontAlgn="base">
        <a:lnSpc>
          <a:spcPct val="80000"/>
        </a:lnSpc>
        <a:spcBef>
          <a:spcPct val="20000"/>
        </a:spcBef>
        <a:spcAft>
          <a:spcPct val="0"/>
        </a:spcAft>
        <a:buClr>
          <a:srgbClr val="CC0066"/>
        </a:buClr>
        <a:buSzPct val="50000"/>
        <a:buFont typeface="Wingdings" pitchFamily="2" charset="2"/>
        <a:defRPr sz="2000">
          <a:solidFill>
            <a:srgbClr val="007DB7"/>
          </a:solidFill>
          <a:latin typeface="+mn-lt"/>
        </a:defRPr>
      </a:lvl6pPr>
      <a:lvl7pPr marL="2971800" indent="-228600" algn="l" rtl="0" fontAlgn="base">
        <a:lnSpc>
          <a:spcPct val="80000"/>
        </a:lnSpc>
        <a:spcBef>
          <a:spcPct val="20000"/>
        </a:spcBef>
        <a:spcAft>
          <a:spcPct val="0"/>
        </a:spcAft>
        <a:buClr>
          <a:srgbClr val="CC0066"/>
        </a:buClr>
        <a:buSzPct val="50000"/>
        <a:buFont typeface="Wingdings" pitchFamily="2" charset="2"/>
        <a:defRPr sz="2000">
          <a:solidFill>
            <a:srgbClr val="007DB7"/>
          </a:solidFill>
          <a:latin typeface="+mn-lt"/>
        </a:defRPr>
      </a:lvl7pPr>
      <a:lvl8pPr marL="3429000" indent="-228600" algn="l" rtl="0" fontAlgn="base">
        <a:lnSpc>
          <a:spcPct val="80000"/>
        </a:lnSpc>
        <a:spcBef>
          <a:spcPct val="20000"/>
        </a:spcBef>
        <a:spcAft>
          <a:spcPct val="0"/>
        </a:spcAft>
        <a:buClr>
          <a:srgbClr val="CC0066"/>
        </a:buClr>
        <a:buSzPct val="50000"/>
        <a:buFont typeface="Wingdings" pitchFamily="2" charset="2"/>
        <a:defRPr sz="2000">
          <a:solidFill>
            <a:srgbClr val="007DB7"/>
          </a:solidFill>
          <a:latin typeface="+mn-lt"/>
        </a:defRPr>
      </a:lvl8pPr>
      <a:lvl9pPr marL="3886200" indent="-228600" algn="l" rtl="0" fontAlgn="base">
        <a:lnSpc>
          <a:spcPct val="80000"/>
        </a:lnSpc>
        <a:spcBef>
          <a:spcPct val="20000"/>
        </a:spcBef>
        <a:spcAft>
          <a:spcPct val="0"/>
        </a:spcAft>
        <a:buClr>
          <a:srgbClr val="CC0066"/>
        </a:buClr>
        <a:buSzPct val="50000"/>
        <a:buFont typeface="Wingdings" pitchFamily="2" charset="2"/>
        <a:defRPr sz="2000">
          <a:solidFill>
            <a:srgbClr val="007DB7"/>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3.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5.wmf"/><Relationship Id="rId13" Type="http://schemas.openxmlformats.org/officeDocument/2006/relationships/oleObject" Target="../embeddings/oleObject5.bin"/><Relationship Id="rId18" Type="http://schemas.openxmlformats.org/officeDocument/2006/relationships/image" Target="../media/image10.wmf"/><Relationship Id="rId3" Type="http://schemas.openxmlformats.org/officeDocument/2006/relationships/notesSlide" Target="../notesSlides/notesSlide3.xml"/><Relationship Id="rId7" Type="http://schemas.openxmlformats.org/officeDocument/2006/relationships/oleObject" Target="../embeddings/oleObject2.bin"/><Relationship Id="rId12" Type="http://schemas.openxmlformats.org/officeDocument/2006/relationships/image" Target="../media/image7.wmf"/><Relationship Id="rId17" Type="http://schemas.openxmlformats.org/officeDocument/2006/relationships/oleObject" Target="../embeddings/oleObject7.bin"/><Relationship Id="rId2" Type="http://schemas.openxmlformats.org/officeDocument/2006/relationships/slideLayout" Target="../slideLayouts/slideLayout2.xml"/><Relationship Id="rId16" Type="http://schemas.openxmlformats.org/officeDocument/2006/relationships/image" Target="../media/image9.wmf"/><Relationship Id="rId20" Type="http://schemas.openxmlformats.org/officeDocument/2006/relationships/image" Target="../media/image11.wmf"/><Relationship Id="rId1" Type="http://schemas.openxmlformats.org/officeDocument/2006/relationships/vmlDrawing" Target="../drawings/vmlDrawing1.vml"/><Relationship Id="rId6" Type="http://schemas.openxmlformats.org/officeDocument/2006/relationships/image" Target="../media/image4.wmf"/><Relationship Id="rId11" Type="http://schemas.openxmlformats.org/officeDocument/2006/relationships/oleObject" Target="../embeddings/oleObject4.bin"/><Relationship Id="rId5" Type="http://schemas.openxmlformats.org/officeDocument/2006/relationships/oleObject" Target="../embeddings/oleObject1.bin"/><Relationship Id="rId15" Type="http://schemas.openxmlformats.org/officeDocument/2006/relationships/oleObject" Target="../embeddings/oleObject6.bin"/><Relationship Id="rId10" Type="http://schemas.openxmlformats.org/officeDocument/2006/relationships/image" Target="../media/image6.wmf"/><Relationship Id="rId19" Type="http://schemas.openxmlformats.org/officeDocument/2006/relationships/oleObject" Target="../embeddings/oleObject8.bin"/><Relationship Id="rId4" Type="http://schemas.openxmlformats.org/officeDocument/2006/relationships/image" Target="../media/image1.jpeg"/><Relationship Id="rId9" Type="http://schemas.openxmlformats.org/officeDocument/2006/relationships/oleObject" Target="../embeddings/oleObject3.bin"/><Relationship Id="rId14" Type="http://schemas.openxmlformats.org/officeDocument/2006/relationships/image" Target="../media/image8.wmf"/></Relationships>
</file>

<file path=ppt/slides/_rels/slide4.xml.rels><?xml version="1.0" encoding="UTF-8" standalone="yes"?>
<Relationships xmlns="http://schemas.openxmlformats.org/package/2006/relationships"><Relationship Id="rId8" Type="http://schemas.openxmlformats.org/officeDocument/2006/relationships/image" Target="../media/image13.wmf"/><Relationship Id="rId13" Type="http://schemas.openxmlformats.org/officeDocument/2006/relationships/oleObject" Target="../embeddings/oleObject13.bin"/><Relationship Id="rId18" Type="http://schemas.openxmlformats.org/officeDocument/2006/relationships/image" Target="../media/image18.wmf"/><Relationship Id="rId3" Type="http://schemas.openxmlformats.org/officeDocument/2006/relationships/notesSlide" Target="../notesSlides/notesSlide4.xml"/><Relationship Id="rId21" Type="http://schemas.openxmlformats.org/officeDocument/2006/relationships/oleObject" Target="../embeddings/oleObject17.bin"/><Relationship Id="rId7" Type="http://schemas.openxmlformats.org/officeDocument/2006/relationships/oleObject" Target="../embeddings/oleObject10.bin"/><Relationship Id="rId12" Type="http://schemas.openxmlformats.org/officeDocument/2006/relationships/image" Target="../media/image15.wmf"/><Relationship Id="rId17" Type="http://schemas.openxmlformats.org/officeDocument/2006/relationships/oleObject" Target="../embeddings/oleObject15.bin"/><Relationship Id="rId2" Type="http://schemas.openxmlformats.org/officeDocument/2006/relationships/slideLayout" Target="../slideLayouts/slideLayout2.xml"/><Relationship Id="rId16" Type="http://schemas.openxmlformats.org/officeDocument/2006/relationships/image" Target="../media/image17.wmf"/><Relationship Id="rId20" Type="http://schemas.openxmlformats.org/officeDocument/2006/relationships/image" Target="../media/image19.wmf"/><Relationship Id="rId1" Type="http://schemas.openxmlformats.org/officeDocument/2006/relationships/vmlDrawing" Target="../drawings/vmlDrawing2.vml"/><Relationship Id="rId6" Type="http://schemas.openxmlformats.org/officeDocument/2006/relationships/image" Target="../media/image12.wmf"/><Relationship Id="rId11" Type="http://schemas.openxmlformats.org/officeDocument/2006/relationships/oleObject" Target="../embeddings/oleObject12.bin"/><Relationship Id="rId5" Type="http://schemas.openxmlformats.org/officeDocument/2006/relationships/oleObject" Target="../embeddings/oleObject9.bin"/><Relationship Id="rId15" Type="http://schemas.openxmlformats.org/officeDocument/2006/relationships/oleObject" Target="../embeddings/oleObject14.bin"/><Relationship Id="rId10" Type="http://schemas.openxmlformats.org/officeDocument/2006/relationships/image" Target="../media/image14.wmf"/><Relationship Id="rId19" Type="http://schemas.openxmlformats.org/officeDocument/2006/relationships/oleObject" Target="../embeddings/oleObject16.bin"/><Relationship Id="rId4" Type="http://schemas.openxmlformats.org/officeDocument/2006/relationships/image" Target="../media/image1.jpeg"/><Relationship Id="rId9" Type="http://schemas.openxmlformats.org/officeDocument/2006/relationships/oleObject" Target="../embeddings/oleObject11.bin"/><Relationship Id="rId14" Type="http://schemas.openxmlformats.org/officeDocument/2006/relationships/image" Target="../media/image16.wmf"/><Relationship Id="rId22" Type="http://schemas.openxmlformats.org/officeDocument/2006/relationships/image" Target="../media/image20.wmf"/></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notesSlide" Target="../notesSlides/notesSlide5.xml"/><Relationship Id="rId7" Type="http://schemas.openxmlformats.org/officeDocument/2006/relationships/image" Target="../media/image21.wmf"/><Relationship Id="rId2" Type="http://schemas.openxmlformats.org/officeDocument/2006/relationships/slideLayout" Target="../slideLayouts/slideLayout12.xml"/><Relationship Id="rId1" Type="http://schemas.openxmlformats.org/officeDocument/2006/relationships/vmlDrawing" Target="../drawings/vmlDrawing3.vml"/><Relationship Id="rId6" Type="http://schemas.openxmlformats.org/officeDocument/2006/relationships/oleObject" Target="../embeddings/oleObject18.bin"/><Relationship Id="rId5" Type="http://schemas.openxmlformats.org/officeDocument/2006/relationships/image" Target="../media/image1.jpeg"/><Relationship Id="rId4" Type="http://schemas.openxmlformats.org/officeDocument/2006/relationships/image" Target="../media/image22.png"/><Relationship Id="rId9" Type="http://schemas.openxmlformats.org/officeDocument/2006/relationships/image" Target="../media/image24.png"/></Relationships>
</file>

<file path=ppt/slides/_rels/slide6.xml.rels><?xml version="1.0" encoding="UTF-8" standalone="yes"?>
<Relationships xmlns="http://schemas.openxmlformats.org/package/2006/relationships"><Relationship Id="rId8" Type="http://schemas.openxmlformats.org/officeDocument/2006/relationships/image" Target="../media/image26.wmf"/><Relationship Id="rId13" Type="http://schemas.openxmlformats.org/officeDocument/2006/relationships/oleObject" Target="../embeddings/oleObject23.bin"/><Relationship Id="rId18" Type="http://schemas.openxmlformats.org/officeDocument/2006/relationships/image" Target="../media/image31.wmf"/><Relationship Id="rId3" Type="http://schemas.openxmlformats.org/officeDocument/2006/relationships/notesSlide" Target="../notesSlides/notesSlide6.xml"/><Relationship Id="rId7" Type="http://schemas.openxmlformats.org/officeDocument/2006/relationships/oleObject" Target="../embeddings/oleObject20.bin"/><Relationship Id="rId12" Type="http://schemas.openxmlformats.org/officeDocument/2006/relationships/image" Target="../media/image28.wmf"/><Relationship Id="rId17" Type="http://schemas.openxmlformats.org/officeDocument/2006/relationships/oleObject" Target="../embeddings/oleObject25.bin"/><Relationship Id="rId2" Type="http://schemas.openxmlformats.org/officeDocument/2006/relationships/slideLayout" Target="../slideLayouts/slideLayout12.xml"/><Relationship Id="rId16" Type="http://schemas.openxmlformats.org/officeDocument/2006/relationships/image" Target="../media/image30.wmf"/><Relationship Id="rId20" Type="http://schemas.openxmlformats.org/officeDocument/2006/relationships/image" Target="../media/image32.wmf"/><Relationship Id="rId1" Type="http://schemas.openxmlformats.org/officeDocument/2006/relationships/vmlDrawing" Target="../drawings/vmlDrawing4.vml"/><Relationship Id="rId6" Type="http://schemas.openxmlformats.org/officeDocument/2006/relationships/image" Target="../media/image25.wmf"/><Relationship Id="rId11" Type="http://schemas.openxmlformats.org/officeDocument/2006/relationships/oleObject" Target="../embeddings/oleObject22.bin"/><Relationship Id="rId5" Type="http://schemas.openxmlformats.org/officeDocument/2006/relationships/oleObject" Target="../embeddings/oleObject19.bin"/><Relationship Id="rId15" Type="http://schemas.openxmlformats.org/officeDocument/2006/relationships/oleObject" Target="../embeddings/oleObject24.bin"/><Relationship Id="rId10" Type="http://schemas.openxmlformats.org/officeDocument/2006/relationships/image" Target="../media/image27.wmf"/><Relationship Id="rId19" Type="http://schemas.openxmlformats.org/officeDocument/2006/relationships/oleObject" Target="../embeddings/oleObject26.bin"/><Relationship Id="rId4" Type="http://schemas.openxmlformats.org/officeDocument/2006/relationships/image" Target="../media/image1.jpeg"/><Relationship Id="rId9" Type="http://schemas.openxmlformats.org/officeDocument/2006/relationships/oleObject" Target="../embeddings/oleObject21.bin"/><Relationship Id="rId14" Type="http://schemas.openxmlformats.org/officeDocument/2006/relationships/image" Target="../media/image29.wmf"/></Relationships>
</file>

<file path=ppt/slides/_rels/slide7.xml.rels><?xml version="1.0" encoding="UTF-8" standalone="yes"?>
<Relationships xmlns="http://schemas.openxmlformats.org/package/2006/relationships"><Relationship Id="rId8" Type="http://schemas.openxmlformats.org/officeDocument/2006/relationships/image" Target="../media/image30.wmf"/><Relationship Id="rId13" Type="http://schemas.openxmlformats.org/officeDocument/2006/relationships/oleObject" Target="../embeddings/oleObject31.bin"/><Relationship Id="rId18" Type="http://schemas.openxmlformats.org/officeDocument/2006/relationships/image" Target="../media/image37.wmf"/><Relationship Id="rId3" Type="http://schemas.openxmlformats.org/officeDocument/2006/relationships/notesSlide" Target="../notesSlides/notesSlide7.xml"/><Relationship Id="rId21" Type="http://schemas.openxmlformats.org/officeDocument/2006/relationships/image" Target="../media/image38.wmf"/><Relationship Id="rId7" Type="http://schemas.openxmlformats.org/officeDocument/2006/relationships/oleObject" Target="../embeddings/oleObject28.bin"/><Relationship Id="rId12" Type="http://schemas.openxmlformats.org/officeDocument/2006/relationships/image" Target="../media/image34.wmf"/><Relationship Id="rId17" Type="http://schemas.openxmlformats.org/officeDocument/2006/relationships/oleObject" Target="../embeddings/oleObject33.bin"/><Relationship Id="rId25" Type="http://schemas.openxmlformats.org/officeDocument/2006/relationships/image" Target="../media/image40.wmf"/><Relationship Id="rId2" Type="http://schemas.openxmlformats.org/officeDocument/2006/relationships/slideLayout" Target="../slideLayouts/slideLayout12.xml"/><Relationship Id="rId16" Type="http://schemas.openxmlformats.org/officeDocument/2006/relationships/image" Target="../media/image36.wmf"/><Relationship Id="rId20" Type="http://schemas.openxmlformats.org/officeDocument/2006/relationships/oleObject" Target="../embeddings/oleObject35.bin"/><Relationship Id="rId1" Type="http://schemas.openxmlformats.org/officeDocument/2006/relationships/vmlDrawing" Target="../drawings/vmlDrawing5.vml"/><Relationship Id="rId6" Type="http://schemas.openxmlformats.org/officeDocument/2006/relationships/image" Target="../media/image1.jpeg"/><Relationship Id="rId11" Type="http://schemas.openxmlformats.org/officeDocument/2006/relationships/oleObject" Target="../embeddings/oleObject30.bin"/><Relationship Id="rId24" Type="http://schemas.openxmlformats.org/officeDocument/2006/relationships/oleObject" Target="../embeddings/oleObject37.bin"/><Relationship Id="rId5" Type="http://schemas.openxmlformats.org/officeDocument/2006/relationships/image" Target="../media/image33.wmf"/><Relationship Id="rId15" Type="http://schemas.openxmlformats.org/officeDocument/2006/relationships/oleObject" Target="../embeddings/oleObject32.bin"/><Relationship Id="rId23" Type="http://schemas.openxmlformats.org/officeDocument/2006/relationships/image" Target="../media/image39.wmf"/><Relationship Id="rId10" Type="http://schemas.openxmlformats.org/officeDocument/2006/relationships/image" Target="../media/image31.wmf"/><Relationship Id="rId19" Type="http://schemas.openxmlformats.org/officeDocument/2006/relationships/oleObject" Target="../embeddings/oleObject34.bin"/><Relationship Id="rId4" Type="http://schemas.openxmlformats.org/officeDocument/2006/relationships/oleObject" Target="../embeddings/oleObject27.bin"/><Relationship Id="rId9" Type="http://schemas.openxmlformats.org/officeDocument/2006/relationships/oleObject" Target="../embeddings/oleObject29.bin"/><Relationship Id="rId14" Type="http://schemas.openxmlformats.org/officeDocument/2006/relationships/image" Target="../media/image35.wmf"/><Relationship Id="rId22" Type="http://schemas.openxmlformats.org/officeDocument/2006/relationships/oleObject" Target="../embeddings/oleObject36.bin"/></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40.bin"/><Relationship Id="rId3" Type="http://schemas.openxmlformats.org/officeDocument/2006/relationships/notesSlide" Target="../notesSlides/notesSlide8.xml"/><Relationship Id="rId7" Type="http://schemas.openxmlformats.org/officeDocument/2006/relationships/oleObject" Target="../embeddings/oleObject39.bin"/><Relationship Id="rId2" Type="http://schemas.openxmlformats.org/officeDocument/2006/relationships/slideLayout" Target="../slideLayouts/slideLayout12.xml"/><Relationship Id="rId1" Type="http://schemas.openxmlformats.org/officeDocument/2006/relationships/vmlDrawing" Target="../drawings/vmlDrawing6.vml"/><Relationship Id="rId6" Type="http://schemas.openxmlformats.org/officeDocument/2006/relationships/image" Target="../media/image41.wmf"/><Relationship Id="rId11" Type="http://schemas.openxmlformats.org/officeDocument/2006/relationships/image" Target="../media/image43.wmf"/><Relationship Id="rId5" Type="http://schemas.openxmlformats.org/officeDocument/2006/relationships/oleObject" Target="../embeddings/oleObject38.bin"/><Relationship Id="rId10" Type="http://schemas.openxmlformats.org/officeDocument/2006/relationships/oleObject" Target="../embeddings/oleObject41.bin"/><Relationship Id="rId4" Type="http://schemas.openxmlformats.org/officeDocument/2006/relationships/image" Target="../media/image1.jpeg"/><Relationship Id="rId9" Type="http://schemas.openxmlformats.org/officeDocument/2006/relationships/image" Target="../media/image42.wmf"/></Relationships>
</file>

<file path=ppt/slides/_rels/slide9.xml.rels><?xml version="1.0" encoding="UTF-8" standalone="yes"?>
<Relationships xmlns="http://schemas.openxmlformats.org/package/2006/relationships"><Relationship Id="rId8" Type="http://schemas.openxmlformats.org/officeDocument/2006/relationships/image" Target="../media/image45.wmf"/><Relationship Id="rId3" Type="http://schemas.openxmlformats.org/officeDocument/2006/relationships/notesSlide" Target="../notesSlides/notesSlide9.xml"/><Relationship Id="rId7" Type="http://schemas.openxmlformats.org/officeDocument/2006/relationships/oleObject" Target="../embeddings/oleObject43.bin"/><Relationship Id="rId2" Type="http://schemas.openxmlformats.org/officeDocument/2006/relationships/slideLayout" Target="../slideLayouts/slideLayout12.xml"/><Relationship Id="rId1" Type="http://schemas.openxmlformats.org/officeDocument/2006/relationships/vmlDrawing" Target="../drawings/vmlDrawing7.vml"/><Relationship Id="rId6" Type="http://schemas.openxmlformats.org/officeDocument/2006/relationships/image" Target="../media/image44.wmf"/><Relationship Id="rId5" Type="http://schemas.openxmlformats.org/officeDocument/2006/relationships/oleObject" Target="../embeddings/oleObject42.bin"/><Relationship Id="rId10" Type="http://schemas.openxmlformats.org/officeDocument/2006/relationships/image" Target="../media/image46.wmf"/><Relationship Id="rId4" Type="http://schemas.openxmlformats.org/officeDocument/2006/relationships/image" Target="../media/image1.jpeg"/><Relationship Id="rId9" Type="http://schemas.openxmlformats.org/officeDocument/2006/relationships/oleObject" Target="../embeddings/oleObject44.bin"/></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47.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49.png"/><Relationship Id="rId4"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51.png"/><Relationship Id="rId4"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image" Target="../media/image53.png"/><Relationship Id="rId4" Type="http://schemas.openxmlformats.org/officeDocument/2006/relationships/image" Target="../media/image52.png"/></Relationships>
</file>

<file path=ppt/slides/_rels/slide15.xml.rels><?xml version="1.0" encoding="UTF-8" standalone="yes"?>
<Relationships xmlns="http://schemas.openxmlformats.org/package/2006/relationships"><Relationship Id="rId8" Type="http://schemas.openxmlformats.org/officeDocument/2006/relationships/image" Target="../media/image55.wmf"/><Relationship Id="rId3" Type="http://schemas.openxmlformats.org/officeDocument/2006/relationships/notesSlide" Target="../notesSlides/notesSlide15.xml"/><Relationship Id="rId7" Type="http://schemas.openxmlformats.org/officeDocument/2006/relationships/oleObject" Target="../embeddings/oleObject46.bin"/><Relationship Id="rId12" Type="http://schemas.openxmlformats.org/officeDocument/2006/relationships/image" Target="../media/image57.wmf"/><Relationship Id="rId2" Type="http://schemas.openxmlformats.org/officeDocument/2006/relationships/slideLayout" Target="../slideLayouts/slideLayout12.xml"/><Relationship Id="rId1" Type="http://schemas.openxmlformats.org/officeDocument/2006/relationships/vmlDrawing" Target="../drawings/vmlDrawing8.vml"/><Relationship Id="rId6" Type="http://schemas.openxmlformats.org/officeDocument/2006/relationships/image" Target="../media/image54.wmf"/><Relationship Id="rId11" Type="http://schemas.openxmlformats.org/officeDocument/2006/relationships/oleObject" Target="../embeddings/oleObject48.bin"/><Relationship Id="rId5" Type="http://schemas.openxmlformats.org/officeDocument/2006/relationships/oleObject" Target="../embeddings/oleObject45.bin"/><Relationship Id="rId10" Type="http://schemas.openxmlformats.org/officeDocument/2006/relationships/image" Target="../media/image56.wmf"/><Relationship Id="rId4" Type="http://schemas.openxmlformats.org/officeDocument/2006/relationships/image" Target="../media/image1.jpeg"/><Relationship Id="rId9" Type="http://schemas.openxmlformats.org/officeDocument/2006/relationships/oleObject" Target="../embeddings/oleObject47.bin"/></Relationships>
</file>

<file path=ppt/slides/_rels/slide16.xml.rels><?xml version="1.0" encoding="UTF-8" standalone="yes"?>
<Relationships xmlns="http://schemas.openxmlformats.org/package/2006/relationships"><Relationship Id="rId8" Type="http://schemas.openxmlformats.org/officeDocument/2006/relationships/image" Target="../media/image59.wmf"/><Relationship Id="rId3" Type="http://schemas.openxmlformats.org/officeDocument/2006/relationships/notesSlide" Target="../notesSlides/notesSlide16.xml"/><Relationship Id="rId7" Type="http://schemas.openxmlformats.org/officeDocument/2006/relationships/oleObject" Target="../embeddings/oleObject50.bin"/><Relationship Id="rId12" Type="http://schemas.openxmlformats.org/officeDocument/2006/relationships/image" Target="../media/image61.wmf"/><Relationship Id="rId2" Type="http://schemas.openxmlformats.org/officeDocument/2006/relationships/slideLayout" Target="../slideLayouts/slideLayout12.xml"/><Relationship Id="rId1" Type="http://schemas.openxmlformats.org/officeDocument/2006/relationships/vmlDrawing" Target="../drawings/vmlDrawing9.vml"/><Relationship Id="rId6" Type="http://schemas.openxmlformats.org/officeDocument/2006/relationships/image" Target="../media/image58.wmf"/><Relationship Id="rId11" Type="http://schemas.openxmlformats.org/officeDocument/2006/relationships/oleObject" Target="../embeddings/oleObject52.bin"/><Relationship Id="rId5" Type="http://schemas.openxmlformats.org/officeDocument/2006/relationships/oleObject" Target="../embeddings/oleObject49.bin"/><Relationship Id="rId10" Type="http://schemas.openxmlformats.org/officeDocument/2006/relationships/image" Target="../media/image60.wmf"/><Relationship Id="rId4" Type="http://schemas.openxmlformats.org/officeDocument/2006/relationships/image" Target="../media/image1.jpeg"/><Relationship Id="rId9" Type="http://schemas.openxmlformats.org/officeDocument/2006/relationships/oleObject" Target="../embeddings/oleObject51.bin"/></Relationships>
</file>

<file path=ppt/slides/_rels/slide17.xml.rels><?xml version="1.0" encoding="UTF-8" standalone="yes"?>
<Relationships xmlns="http://schemas.openxmlformats.org/package/2006/relationships"><Relationship Id="rId8" Type="http://schemas.openxmlformats.org/officeDocument/2006/relationships/image" Target="../media/image54.wmf"/><Relationship Id="rId3" Type="http://schemas.openxmlformats.org/officeDocument/2006/relationships/notesSlide" Target="../notesSlides/notesSlide17.xml"/><Relationship Id="rId7" Type="http://schemas.openxmlformats.org/officeDocument/2006/relationships/oleObject" Target="../embeddings/oleObject54.bin"/><Relationship Id="rId2" Type="http://schemas.openxmlformats.org/officeDocument/2006/relationships/slideLayout" Target="../slideLayouts/slideLayout12.xml"/><Relationship Id="rId1" Type="http://schemas.openxmlformats.org/officeDocument/2006/relationships/vmlDrawing" Target="../drawings/vmlDrawing10.vml"/><Relationship Id="rId6" Type="http://schemas.openxmlformats.org/officeDocument/2006/relationships/image" Target="../media/image62.wmf"/><Relationship Id="rId5" Type="http://schemas.openxmlformats.org/officeDocument/2006/relationships/oleObject" Target="../embeddings/oleObject53.bin"/><Relationship Id="rId10" Type="http://schemas.openxmlformats.org/officeDocument/2006/relationships/image" Target="../media/image63.wmf"/><Relationship Id="rId4" Type="http://schemas.openxmlformats.org/officeDocument/2006/relationships/image" Target="../media/image1.jpeg"/><Relationship Id="rId9" Type="http://schemas.openxmlformats.org/officeDocument/2006/relationships/oleObject" Target="../embeddings/oleObject55.bin"/></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2.xml"/><Relationship Id="rId5" Type="http://schemas.openxmlformats.org/officeDocument/2006/relationships/image" Target="../media/image65.png"/><Relationship Id="rId4" Type="http://schemas.openxmlformats.org/officeDocument/2006/relationships/image" Target="../media/image64.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66.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2.xml"/><Relationship Id="rId5" Type="http://schemas.openxmlformats.org/officeDocument/2006/relationships/image" Target="../media/image68.png"/><Relationship Id="rId4" Type="http://schemas.openxmlformats.org/officeDocument/2006/relationships/image" Target="../media/image67.pn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image" Target="../media/image70.png"/><Relationship Id="rId4" Type="http://schemas.openxmlformats.org/officeDocument/2006/relationships/image" Target="../media/image69.png"/></Relationships>
</file>

<file path=ppt/slides/_rels/slide22.xml.rels><?xml version="1.0" encoding="UTF-8" standalone="yes"?>
<Relationships xmlns="http://schemas.openxmlformats.org/package/2006/relationships"><Relationship Id="rId8" Type="http://schemas.openxmlformats.org/officeDocument/2006/relationships/image" Target="../media/image72.wmf"/><Relationship Id="rId13" Type="http://schemas.openxmlformats.org/officeDocument/2006/relationships/oleObject" Target="../embeddings/oleObject60.bin"/><Relationship Id="rId3" Type="http://schemas.openxmlformats.org/officeDocument/2006/relationships/notesSlide" Target="../notesSlides/notesSlide22.xml"/><Relationship Id="rId7" Type="http://schemas.openxmlformats.org/officeDocument/2006/relationships/oleObject" Target="../embeddings/oleObject57.bin"/><Relationship Id="rId12" Type="http://schemas.openxmlformats.org/officeDocument/2006/relationships/image" Target="../media/image74.wmf"/><Relationship Id="rId2" Type="http://schemas.openxmlformats.org/officeDocument/2006/relationships/slideLayout" Target="../slideLayouts/slideLayout12.xml"/><Relationship Id="rId1" Type="http://schemas.openxmlformats.org/officeDocument/2006/relationships/vmlDrawing" Target="../drawings/vmlDrawing11.vml"/><Relationship Id="rId6" Type="http://schemas.openxmlformats.org/officeDocument/2006/relationships/image" Target="../media/image71.wmf"/><Relationship Id="rId11" Type="http://schemas.openxmlformats.org/officeDocument/2006/relationships/oleObject" Target="../embeddings/oleObject59.bin"/><Relationship Id="rId5" Type="http://schemas.openxmlformats.org/officeDocument/2006/relationships/oleObject" Target="../embeddings/oleObject56.bin"/><Relationship Id="rId10" Type="http://schemas.openxmlformats.org/officeDocument/2006/relationships/image" Target="../media/image73.wmf"/><Relationship Id="rId4" Type="http://schemas.openxmlformats.org/officeDocument/2006/relationships/image" Target="../media/image1.jpeg"/><Relationship Id="rId9" Type="http://schemas.openxmlformats.org/officeDocument/2006/relationships/oleObject" Target="../embeddings/oleObject58.bin"/><Relationship Id="rId14" Type="http://schemas.openxmlformats.org/officeDocument/2006/relationships/image" Target="../media/image75.wmf"/></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2"/>
          <p:cNvSpPr>
            <a:spLocks noGrp="1"/>
          </p:cNvSpPr>
          <p:nvPr>
            <p:ph type="sldNum" sz="quarter" idx="10"/>
          </p:nvPr>
        </p:nvSpPr>
        <p:spPr/>
        <p:txBody>
          <a:bodyPr/>
          <a:lstStyle/>
          <a:p>
            <a:fld id="{B82DEEA9-4B46-457B-B633-38486BE3F7B9}" type="slidenum">
              <a:rPr lang="en-US"/>
              <a:pPr/>
              <a:t>1</a:t>
            </a:fld>
            <a:endParaRPr lang="en-CA"/>
          </a:p>
        </p:txBody>
      </p:sp>
      <p:sp>
        <p:nvSpPr>
          <p:cNvPr id="8" name="Footer Placeholder 3"/>
          <p:cNvSpPr>
            <a:spLocks noGrp="1"/>
          </p:cNvSpPr>
          <p:nvPr>
            <p:ph type="ftr" sz="quarter" idx="11"/>
          </p:nvPr>
        </p:nvSpPr>
        <p:spPr/>
        <p:txBody>
          <a:bodyPr/>
          <a:lstStyle/>
          <a:p>
            <a:r>
              <a:rPr lang="en-US"/>
              <a:t>© 2010 Pearson Education, Inc.  All rights reserved</a:t>
            </a:r>
          </a:p>
        </p:txBody>
      </p:sp>
      <p:sp>
        <p:nvSpPr>
          <p:cNvPr id="1586178" name="Rectangle 2"/>
          <p:cNvSpPr>
            <a:spLocks noChangeAspect="1" noChangeArrowheads="1"/>
          </p:cNvSpPr>
          <p:nvPr/>
        </p:nvSpPr>
        <p:spPr bwMode="auto">
          <a:xfrm>
            <a:off x="0" y="1588"/>
            <a:ext cx="9242425" cy="6932612"/>
          </a:xfrm>
          <a:prstGeom prst="rect">
            <a:avLst/>
          </a:prstGeom>
          <a:solidFill>
            <a:srgbClr val="CCEE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sz="2800" b="0"/>
          </a:p>
        </p:txBody>
      </p:sp>
      <p:pic>
        <p:nvPicPr>
          <p:cNvPr id="1586179" name="Picture 3" descr="Ratti_precal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600" y="342900"/>
            <a:ext cx="5000625" cy="6172200"/>
          </a:xfrm>
          <a:prstGeom prst="rect">
            <a:avLst/>
          </a:prstGeom>
          <a:noFill/>
          <a:extLst>
            <a:ext uri="{909E8E84-426E-40DD-AFC4-6F175D3DCCD1}">
              <a14:hiddenFill xmlns:a14="http://schemas.microsoft.com/office/drawing/2010/main">
                <a:solidFill>
                  <a:srgbClr val="FFFFFF"/>
                </a:solidFill>
              </a14:hiddenFill>
            </a:ext>
          </a:extLst>
        </p:spPr>
      </p:pic>
      <p:sp>
        <p:nvSpPr>
          <p:cNvPr id="1586180" name="Rectangle 4"/>
          <p:cNvSpPr>
            <a:spLocks noChangeArrowheads="1"/>
          </p:cNvSpPr>
          <p:nvPr/>
        </p:nvSpPr>
        <p:spPr bwMode="auto">
          <a:xfrm>
            <a:off x="1219200" y="6354763"/>
            <a:ext cx="579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r>
              <a:rPr lang="en-US" sz="1100" b="0" baseline="0"/>
              <a:t>© 2010 Pearson Education, Inc.  </a:t>
            </a:r>
          </a:p>
          <a:p>
            <a:r>
              <a:rPr lang="en-US" sz="1100" b="0" baseline="0"/>
              <a:t>All rights reserved</a:t>
            </a:r>
          </a:p>
        </p:txBody>
      </p:sp>
      <p:sp>
        <p:nvSpPr>
          <p:cNvPr id="1586181" name="Text Box 5" descr="Pink tissue paper"/>
          <p:cNvSpPr txBox="1">
            <a:spLocks noChangeArrowheads="1"/>
          </p:cNvSpPr>
          <p:nvPr/>
        </p:nvSpPr>
        <p:spPr bwMode="auto">
          <a:xfrm>
            <a:off x="228600" y="882650"/>
            <a:ext cx="3686175" cy="228917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3600" b="0" baseline="0"/>
              <a:t>Chapter 5</a:t>
            </a:r>
          </a:p>
          <a:p>
            <a:pPr algn="ctr"/>
            <a:endParaRPr lang="en-US" sz="3600" b="0" baseline="0"/>
          </a:p>
          <a:p>
            <a:pPr algn="ctr"/>
            <a:r>
              <a:rPr lang="en-US" sz="3600" b="0" baseline="0">
                <a:solidFill>
                  <a:srgbClr val="007DB7"/>
                </a:solidFill>
              </a:rPr>
              <a:t>Analytic</a:t>
            </a:r>
          </a:p>
          <a:p>
            <a:pPr algn="ctr"/>
            <a:r>
              <a:rPr lang="en-US" sz="3600" b="0" baseline="0">
                <a:solidFill>
                  <a:srgbClr val="007DB7"/>
                </a:solidFill>
              </a:rPr>
              <a:t>Trigonometry</a:t>
            </a:r>
          </a:p>
        </p:txBody>
      </p:sp>
      <p:pic>
        <p:nvPicPr>
          <p:cNvPr id="1586182" name="Picture 2" descr="Pearson-framed-logo_2color_PMS.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200" y="6400800"/>
            <a:ext cx="1143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9"/>
          <p:cNvSpPr>
            <a:spLocks noGrp="1" noChangeArrowheads="1"/>
          </p:cNvSpPr>
          <p:nvPr>
            <p:ph type="ftr" sz="quarter" idx="3"/>
          </p:nvPr>
        </p:nvSpPr>
        <p:spPr/>
        <p:txBody>
          <a:bodyPr/>
          <a:lstStyle/>
          <a:p>
            <a:r>
              <a:rPr lang="en-US"/>
              <a:t>© 2010 Pearson Education, Inc.  All rights reserved</a:t>
            </a:r>
          </a:p>
        </p:txBody>
      </p:sp>
      <p:sp>
        <p:nvSpPr>
          <p:cNvPr id="10" name="Rectangle 81"/>
          <p:cNvSpPr>
            <a:spLocks noGrp="1" noChangeArrowheads="1"/>
          </p:cNvSpPr>
          <p:nvPr>
            <p:ph type="sldNum" sz="quarter" idx="4"/>
          </p:nvPr>
        </p:nvSpPr>
        <p:spPr/>
        <p:txBody>
          <a:bodyPr/>
          <a:lstStyle/>
          <a:p>
            <a:fld id="{0C2C50DA-A47F-4EA6-9528-7A9FE1FACCE0}" type="slidenum">
              <a:rPr lang="en-US"/>
              <a:pPr/>
              <a:t>2</a:t>
            </a:fld>
            <a:endParaRPr lang="en-CA"/>
          </a:p>
        </p:txBody>
      </p:sp>
      <p:sp>
        <p:nvSpPr>
          <p:cNvPr id="2410498" name="Rectangle 2"/>
          <p:cNvSpPr>
            <a:spLocks noChangeArrowheads="1"/>
          </p:cNvSpPr>
          <p:nvPr>
            <p:ph type="ctrTitle"/>
          </p:nvPr>
        </p:nvSpPr>
        <p:spPr bwMode="auto">
          <a:xfrm>
            <a:off x="2422525" y="119063"/>
            <a:ext cx="6692900" cy="44767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solidFill>
                  <a:schemeClr val="tx1"/>
                </a:solidFill>
                <a:latin typeface="Arial Narrow" pitchFamily="34" charset="0"/>
              </a:rPr>
              <a:t>Trigonometric Identities and Equations</a:t>
            </a:r>
          </a:p>
        </p:txBody>
      </p:sp>
      <p:sp>
        <p:nvSpPr>
          <p:cNvPr id="2410499" name="Rectangle 3"/>
          <p:cNvSpPr>
            <a:spLocks noChangeArrowheads="1"/>
          </p:cNvSpPr>
          <p:nvPr>
            <p:ph type="subTitle" idx="1"/>
          </p:nvPr>
        </p:nvSpPr>
        <p:spPr bwMode="auto">
          <a:xfrm>
            <a:off x="1181100" y="1828800"/>
            <a:ext cx="7810500" cy="4495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r>
              <a:rPr lang="en-US" sz="3600">
                <a:latin typeface="Arial Narrow" pitchFamily="34" charset="0"/>
              </a:rPr>
              <a:t>Use fundamental trigonometric identities to evaluate trigonometric functions.</a:t>
            </a:r>
          </a:p>
          <a:p>
            <a:pPr marL="0" indent="0"/>
            <a:r>
              <a:rPr lang="en-US" sz="3600">
                <a:latin typeface="Arial Narrow" pitchFamily="34" charset="0"/>
              </a:rPr>
              <a:t>Simplify a complicated trigonometric expression.</a:t>
            </a:r>
          </a:p>
          <a:p>
            <a:pPr marL="0" indent="0"/>
            <a:r>
              <a:rPr lang="en-US" sz="3600">
                <a:latin typeface="Arial Narrow" pitchFamily="34" charset="0"/>
              </a:rPr>
              <a:t>Prove that a given equation is not an identity.</a:t>
            </a:r>
          </a:p>
          <a:p>
            <a:pPr marL="0" indent="0"/>
            <a:r>
              <a:rPr lang="en-US" sz="3600">
                <a:latin typeface="Arial Narrow" pitchFamily="34" charset="0"/>
              </a:rPr>
              <a:t>Verify a trigonometric identity.</a:t>
            </a:r>
          </a:p>
        </p:txBody>
      </p:sp>
      <p:sp>
        <p:nvSpPr>
          <p:cNvPr id="2410500" name="Text Box 4" descr="Pink tissue paper"/>
          <p:cNvSpPr txBox="1">
            <a:spLocks noChangeArrowheads="1"/>
          </p:cNvSpPr>
          <p:nvPr/>
        </p:nvSpPr>
        <p:spPr bwMode="auto">
          <a:xfrm>
            <a:off x="414338" y="166688"/>
            <a:ext cx="2103437" cy="519112"/>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b="0" baseline="0">
                <a:solidFill>
                  <a:schemeClr val="bg1"/>
                </a:solidFill>
                <a:latin typeface="Arial Narrow" pitchFamily="34" charset="0"/>
              </a:rPr>
              <a:t>SECTION 5.1</a:t>
            </a:r>
          </a:p>
        </p:txBody>
      </p:sp>
      <p:sp>
        <p:nvSpPr>
          <p:cNvPr id="2410501" name="Rectangle 5"/>
          <p:cNvSpPr>
            <a:spLocks noChangeAspect="1" noChangeArrowheads="1"/>
          </p:cNvSpPr>
          <p:nvPr/>
        </p:nvSpPr>
        <p:spPr bwMode="auto">
          <a:xfrm>
            <a:off x="633413" y="1968500"/>
            <a:ext cx="365125" cy="365125"/>
          </a:xfrm>
          <a:prstGeom prst="rect">
            <a:avLst/>
          </a:prstGeom>
          <a:solidFill>
            <a:srgbClr val="007DB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1</a:t>
            </a:r>
          </a:p>
        </p:txBody>
      </p:sp>
      <p:sp>
        <p:nvSpPr>
          <p:cNvPr id="2410502" name="Rectangle 6"/>
          <p:cNvSpPr>
            <a:spLocks noChangeAspect="1" noChangeArrowheads="1"/>
          </p:cNvSpPr>
          <p:nvPr/>
        </p:nvSpPr>
        <p:spPr bwMode="auto">
          <a:xfrm>
            <a:off x="635000" y="3140075"/>
            <a:ext cx="365125" cy="365125"/>
          </a:xfrm>
          <a:prstGeom prst="rect">
            <a:avLst/>
          </a:prstGeom>
          <a:solidFill>
            <a:srgbClr val="007DB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2</a:t>
            </a:r>
          </a:p>
        </p:txBody>
      </p:sp>
      <p:sp>
        <p:nvSpPr>
          <p:cNvPr id="2410511" name="Rectangle 15"/>
          <p:cNvSpPr>
            <a:spLocks noChangeAspect="1" noChangeArrowheads="1"/>
          </p:cNvSpPr>
          <p:nvPr/>
        </p:nvSpPr>
        <p:spPr bwMode="auto">
          <a:xfrm>
            <a:off x="642938" y="4283075"/>
            <a:ext cx="365125" cy="365125"/>
          </a:xfrm>
          <a:prstGeom prst="rect">
            <a:avLst/>
          </a:prstGeom>
          <a:solidFill>
            <a:srgbClr val="007DB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3</a:t>
            </a:r>
          </a:p>
        </p:txBody>
      </p:sp>
      <p:sp>
        <p:nvSpPr>
          <p:cNvPr id="2410512" name="Rectangle 16"/>
          <p:cNvSpPr>
            <a:spLocks noChangeAspect="1" noChangeArrowheads="1"/>
          </p:cNvSpPr>
          <p:nvPr/>
        </p:nvSpPr>
        <p:spPr bwMode="auto">
          <a:xfrm>
            <a:off x="638175" y="4906963"/>
            <a:ext cx="365125" cy="365125"/>
          </a:xfrm>
          <a:prstGeom prst="rect">
            <a:avLst/>
          </a:prstGeom>
          <a:solidFill>
            <a:srgbClr val="007DB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4</a:t>
            </a: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3"/>
          <p:cNvSpPr>
            <a:spLocks noGrp="1"/>
          </p:cNvSpPr>
          <p:nvPr>
            <p:ph type="sldNum" sz="quarter" idx="10"/>
          </p:nvPr>
        </p:nvSpPr>
        <p:spPr/>
        <p:txBody>
          <a:bodyPr/>
          <a:lstStyle/>
          <a:p>
            <a:fld id="{256E2B45-66CA-4DC2-908F-4FB3483E535C}" type="slidenum">
              <a:rPr lang="en-US"/>
              <a:pPr/>
              <a:t>3</a:t>
            </a:fld>
            <a:endParaRPr lang="en-CA"/>
          </a:p>
        </p:txBody>
      </p:sp>
      <p:sp>
        <p:nvSpPr>
          <p:cNvPr id="14" name="Footer Placeholder 4"/>
          <p:cNvSpPr>
            <a:spLocks noGrp="1"/>
          </p:cNvSpPr>
          <p:nvPr>
            <p:ph type="ftr" sz="quarter" idx="11"/>
          </p:nvPr>
        </p:nvSpPr>
        <p:spPr/>
        <p:txBody>
          <a:bodyPr/>
          <a:lstStyle/>
          <a:p>
            <a:r>
              <a:rPr lang="en-US"/>
              <a:t>© 2010 Pearson Education, Inc.  All rights reserved</a:t>
            </a:r>
          </a:p>
        </p:txBody>
      </p:sp>
      <p:sp>
        <p:nvSpPr>
          <p:cNvPr id="3228674" name="Rectangle 2"/>
          <p:cNvSpPr>
            <a:spLocks noGrp="1" noChangeArrowheads="1"/>
          </p:cNvSpPr>
          <p:nvPr>
            <p:ph type="title"/>
          </p:nvPr>
        </p:nvSpPr>
        <p:spPr>
          <a:xfrm>
            <a:off x="457200" y="304800"/>
            <a:ext cx="8534400" cy="762000"/>
          </a:xfrm>
        </p:spPr>
        <p:txBody>
          <a:bodyPr anchor="ctr"/>
          <a:lstStyle/>
          <a:p>
            <a:pPr algn="ctr"/>
            <a:r>
              <a:rPr lang="en-US">
                <a:latin typeface="Arial Narrow" pitchFamily="34" charset="0"/>
              </a:rPr>
              <a:t>FUNDAMENTAL TRIGONOMETRIC IDENTITIES</a:t>
            </a:r>
          </a:p>
        </p:txBody>
      </p:sp>
      <p:sp>
        <p:nvSpPr>
          <p:cNvPr id="3228676" name="Text Box 4" descr="Pink tissue paper"/>
          <p:cNvSpPr txBox="1">
            <a:spLocks noChangeArrowheads="1"/>
          </p:cNvSpPr>
          <p:nvPr/>
        </p:nvSpPr>
        <p:spPr bwMode="auto">
          <a:xfrm>
            <a:off x="495300" y="1219200"/>
            <a:ext cx="7658100" cy="6096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aseline="0">
                <a:latin typeface="Times New Roman" pitchFamily="18" charset="0"/>
              </a:rPr>
              <a:t>1.  Reciprocal Identities</a:t>
            </a:r>
          </a:p>
        </p:txBody>
      </p:sp>
      <p:graphicFrame>
        <p:nvGraphicFramePr>
          <p:cNvPr id="3228677" name="Object 5" descr="Pink tissue paper"/>
          <p:cNvGraphicFramePr>
            <a:graphicFrameLocks noChangeAspect="1"/>
          </p:cNvGraphicFramePr>
          <p:nvPr/>
        </p:nvGraphicFramePr>
        <p:xfrm>
          <a:off x="914400" y="1828800"/>
          <a:ext cx="2006600" cy="939800"/>
        </p:xfrm>
        <a:graphic>
          <a:graphicData uri="http://schemas.openxmlformats.org/presentationml/2006/ole">
            <mc:AlternateContent xmlns:mc="http://schemas.openxmlformats.org/markup-compatibility/2006">
              <mc:Choice xmlns:v="urn:schemas-microsoft-com:vml" Requires="v">
                <p:oleObj spid="_x0000_s3228686" name="Equation" r:id="rId5" imgW="2006600" imgH="939800" progId="Equation.DSMT4">
                  <p:embed/>
                </p:oleObj>
              </mc:Choice>
              <mc:Fallback>
                <p:oleObj name="Equation" r:id="rId5" imgW="2006600" imgH="939800" progId="Equation.DSMT4">
                  <p:embed/>
                  <p:pic>
                    <p:nvPicPr>
                      <p:cNvPr id="0" name="Object 5"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4400" y="1828800"/>
                        <a:ext cx="20066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28678" name="Object 6" descr="Pink tissue paper"/>
          <p:cNvGraphicFramePr>
            <a:graphicFrameLocks noChangeAspect="1"/>
          </p:cNvGraphicFramePr>
          <p:nvPr/>
        </p:nvGraphicFramePr>
        <p:xfrm>
          <a:off x="3549650" y="1828800"/>
          <a:ext cx="2070100" cy="939800"/>
        </p:xfrm>
        <a:graphic>
          <a:graphicData uri="http://schemas.openxmlformats.org/presentationml/2006/ole">
            <mc:AlternateContent xmlns:mc="http://schemas.openxmlformats.org/markup-compatibility/2006">
              <mc:Choice xmlns:v="urn:schemas-microsoft-com:vml" Requires="v">
                <p:oleObj spid="_x0000_s3228687" name="Equation" r:id="rId7" imgW="2070100" imgH="939800" progId="Equation.DSMT4">
                  <p:embed/>
                </p:oleObj>
              </mc:Choice>
              <mc:Fallback>
                <p:oleObj name="Equation" r:id="rId7" imgW="2070100" imgH="939800" progId="Equation.DSMT4">
                  <p:embed/>
                  <p:pic>
                    <p:nvPicPr>
                      <p:cNvPr id="0" name="Object 6" descr="Pink tissue pap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49650" y="1828800"/>
                        <a:ext cx="20701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28679" name="Object 7" descr="Pink tissue paper"/>
          <p:cNvGraphicFramePr>
            <a:graphicFrameLocks noChangeAspect="1"/>
          </p:cNvGraphicFramePr>
          <p:nvPr/>
        </p:nvGraphicFramePr>
        <p:xfrm>
          <a:off x="6235700" y="1828800"/>
          <a:ext cx="2032000" cy="939800"/>
        </p:xfrm>
        <a:graphic>
          <a:graphicData uri="http://schemas.openxmlformats.org/presentationml/2006/ole">
            <mc:AlternateContent xmlns:mc="http://schemas.openxmlformats.org/markup-compatibility/2006">
              <mc:Choice xmlns:v="urn:schemas-microsoft-com:vml" Requires="v">
                <p:oleObj spid="_x0000_s3228688" name="Equation" r:id="rId9" imgW="2032000" imgH="939800" progId="Equation.DSMT4">
                  <p:embed/>
                </p:oleObj>
              </mc:Choice>
              <mc:Fallback>
                <p:oleObj name="Equation" r:id="rId9" imgW="2032000" imgH="939800" progId="Equation.DSMT4">
                  <p:embed/>
                  <p:pic>
                    <p:nvPicPr>
                      <p:cNvPr id="0" name="Object 7" descr="Pink tissue pap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235700" y="1828800"/>
                        <a:ext cx="20320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28680" name="Object 8" descr="Pink tissue paper"/>
          <p:cNvGraphicFramePr>
            <a:graphicFrameLocks noChangeAspect="1"/>
          </p:cNvGraphicFramePr>
          <p:nvPr/>
        </p:nvGraphicFramePr>
        <p:xfrm>
          <a:off x="914400" y="3124200"/>
          <a:ext cx="2006600" cy="939800"/>
        </p:xfrm>
        <a:graphic>
          <a:graphicData uri="http://schemas.openxmlformats.org/presentationml/2006/ole">
            <mc:AlternateContent xmlns:mc="http://schemas.openxmlformats.org/markup-compatibility/2006">
              <mc:Choice xmlns:v="urn:schemas-microsoft-com:vml" Requires="v">
                <p:oleObj spid="_x0000_s3228689" name="Equation" r:id="rId11" imgW="2006600" imgH="939800" progId="Equation.DSMT4">
                  <p:embed/>
                </p:oleObj>
              </mc:Choice>
              <mc:Fallback>
                <p:oleObj name="Equation" r:id="rId11" imgW="2006600" imgH="939800" progId="Equation.DSMT4">
                  <p:embed/>
                  <p:pic>
                    <p:nvPicPr>
                      <p:cNvPr id="0" name="Object 8" descr="Pink tissue pape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14400" y="3124200"/>
                        <a:ext cx="20066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28681" name="Object 9" descr="Pink tissue paper"/>
          <p:cNvGraphicFramePr>
            <a:graphicFrameLocks noChangeAspect="1"/>
          </p:cNvGraphicFramePr>
          <p:nvPr/>
        </p:nvGraphicFramePr>
        <p:xfrm>
          <a:off x="3549650" y="3124200"/>
          <a:ext cx="2070100" cy="939800"/>
        </p:xfrm>
        <a:graphic>
          <a:graphicData uri="http://schemas.openxmlformats.org/presentationml/2006/ole">
            <mc:AlternateContent xmlns:mc="http://schemas.openxmlformats.org/markup-compatibility/2006">
              <mc:Choice xmlns:v="urn:schemas-microsoft-com:vml" Requires="v">
                <p:oleObj spid="_x0000_s3228690" name="Equation" r:id="rId13" imgW="2070100" imgH="939800" progId="Equation.DSMT4">
                  <p:embed/>
                </p:oleObj>
              </mc:Choice>
              <mc:Fallback>
                <p:oleObj name="Equation" r:id="rId13" imgW="2070100" imgH="939800" progId="Equation.DSMT4">
                  <p:embed/>
                  <p:pic>
                    <p:nvPicPr>
                      <p:cNvPr id="0" name="Object 9" descr="Pink tissue pape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549650" y="3124200"/>
                        <a:ext cx="20701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28682" name="Object 10" descr="Pink tissue paper"/>
          <p:cNvGraphicFramePr>
            <a:graphicFrameLocks noChangeAspect="1"/>
          </p:cNvGraphicFramePr>
          <p:nvPr/>
        </p:nvGraphicFramePr>
        <p:xfrm>
          <a:off x="6235700" y="3124200"/>
          <a:ext cx="2032000" cy="939800"/>
        </p:xfrm>
        <a:graphic>
          <a:graphicData uri="http://schemas.openxmlformats.org/presentationml/2006/ole">
            <mc:AlternateContent xmlns:mc="http://schemas.openxmlformats.org/markup-compatibility/2006">
              <mc:Choice xmlns:v="urn:schemas-microsoft-com:vml" Requires="v">
                <p:oleObj spid="_x0000_s3228691" name="Equation" r:id="rId15" imgW="2032000" imgH="939800" progId="Equation.DSMT4">
                  <p:embed/>
                </p:oleObj>
              </mc:Choice>
              <mc:Fallback>
                <p:oleObj name="Equation" r:id="rId15" imgW="2032000" imgH="939800" progId="Equation.DSMT4">
                  <p:embed/>
                  <p:pic>
                    <p:nvPicPr>
                      <p:cNvPr id="0" name="Object 10" descr="Pink tissue pape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235700" y="3124200"/>
                        <a:ext cx="20320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28683" name="Text Box 11" descr="Pink tissue paper"/>
          <p:cNvSpPr txBox="1">
            <a:spLocks noChangeArrowheads="1"/>
          </p:cNvSpPr>
          <p:nvPr/>
        </p:nvSpPr>
        <p:spPr bwMode="auto">
          <a:xfrm>
            <a:off x="533400" y="4495800"/>
            <a:ext cx="7658100" cy="6096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aseline="0">
                <a:latin typeface="Times New Roman" pitchFamily="18" charset="0"/>
              </a:rPr>
              <a:t>2.  Quotient Identities</a:t>
            </a:r>
          </a:p>
        </p:txBody>
      </p:sp>
      <p:graphicFrame>
        <p:nvGraphicFramePr>
          <p:cNvPr id="3228684" name="Object 12" descr="Pink tissue paper"/>
          <p:cNvGraphicFramePr>
            <a:graphicFrameLocks noChangeAspect="1"/>
          </p:cNvGraphicFramePr>
          <p:nvPr/>
        </p:nvGraphicFramePr>
        <p:xfrm>
          <a:off x="1968500" y="5105400"/>
          <a:ext cx="2070100" cy="939800"/>
        </p:xfrm>
        <a:graphic>
          <a:graphicData uri="http://schemas.openxmlformats.org/presentationml/2006/ole">
            <mc:AlternateContent xmlns:mc="http://schemas.openxmlformats.org/markup-compatibility/2006">
              <mc:Choice xmlns:v="urn:schemas-microsoft-com:vml" Requires="v">
                <p:oleObj spid="_x0000_s3228692" name="Equation" r:id="rId17" imgW="2070100" imgH="939800" progId="Equation.DSMT4">
                  <p:embed/>
                </p:oleObj>
              </mc:Choice>
              <mc:Fallback>
                <p:oleObj name="Equation" r:id="rId17" imgW="2070100" imgH="939800" progId="Equation.DSMT4">
                  <p:embed/>
                  <p:pic>
                    <p:nvPicPr>
                      <p:cNvPr id="0" name="Object 12" descr="Pink tissue pape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968500" y="5105400"/>
                        <a:ext cx="20701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28685" name="Object 13" descr="Pink tissue paper"/>
          <p:cNvGraphicFramePr>
            <a:graphicFrameLocks noChangeAspect="1"/>
          </p:cNvGraphicFramePr>
          <p:nvPr/>
        </p:nvGraphicFramePr>
        <p:xfrm>
          <a:off x="4940300" y="5105400"/>
          <a:ext cx="2070100" cy="939800"/>
        </p:xfrm>
        <a:graphic>
          <a:graphicData uri="http://schemas.openxmlformats.org/presentationml/2006/ole">
            <mc:AlternateContent xmlns:mc="http://schemas.openxmlformats.org/markup-compatibility/2006">
              <mc:Choice xmlns:v="urn:schemas-microsoft-com:vml" Requires="v">
                <p:oleObj spid="_x0000_s3228693" name="Equation" r:id="rId19" imgW="2070100" imgH="939800" progId="Equation.DSMT4">
                  <p:embed/>
                </p:oleObj>
              </mc:Choice>
              <mc:Fallback>
                <p:oleObj name="Equation" r:id="rId19" imgW="2070100" imgH="939800" progId="Equation.DSMT4">
                  <p:embed/>
                  <p:pic>
                    <p:nvPicPr>
                      <p:cNvPr id="0" name="Object 13" descr="Pink tissue pape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4940300" y="5105400"/>
                        <a:ext cx="20701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3"/>
          <p:cNvSpPr>
            <a:spLocks noGrp="1"/>
          </p:cNvSpPr>
          <p:nvPr>
            <p:ph type="sldNum" sz="quarter" idx="10"/>
          </p:nvPr>
        </p:nvSpPr>
        <p:spPr/>
        <p:txBody>
          <a:bodyPr/>
          <a:lstStyle/>
          <a:p>
            <a:fld id="{9D8F7AC4-6EF1-4F28-A079-6AD847222F58}" type="slidenum">
              <a:rPr lang="en-US"/>
              <a:pPr/>
              <a:t>4</a:t>
            </a:fld>
            <a:endParaRPr lang="en-CA"/>
          </a:p>
        </p:txBody>
      </p:sp>
      <p:sp>
        <p:nvSpPr>
          <p:cNvPr id="15" name="Footer Placeholder 4"/>
          <p:cNvSpPr>
            <a:spLocks noGrp="1"/>
          </p:cNvSpPr>
          <p:nvPr>
            <p:ph type="ftr" sz="quarter" idx="11"/>
          </p:nvPr>
        </p:nvSpPr>
        <p:spPr/>
        <p:txBody>
          <a:bodyPr/>
          <a:lstStyle/>
          <a:p>
            <a:r>
              <a:rPr lang="en-US"/>
              <a:t>© 2010 Pearson Education, Inc.  All rights reserved</a:t>
            </a:r>
          </a:p>
        </p:txBody>
      </p:sp>
      <p:sp>
        <p:nvSpPr>
          <p:cNvPr id="3230722" name="Rectangle 2"/>
          <p:cNvSpPr>
            <a:spLocks noGrp="1" noChangeArrowheads="1"/>
          </p:cNvSpPr>
          <p:nvPr>
            <p:ph type="title"/>
          </p:nvPr>
        </p:nvSpPr>
        <p:spPr>
          <a:xfrm>
            <a:off x="457200" y="304800"/>
            <a:ext cx="8534400" cy="762000"/>
          </a:xfrm>
        </p:spPr>
        <p:txBody>
          <a:bodyPr anchor="ctr"/>
          <a:lstStyle/>
          <a:p>
            <a:pPr algn="ctr"/>
            <a:r>
              <a:rPr lang="en-US">
                <a:latin typeface="Arial Narrow" pitchFamily="34" charset="0"/>
              </a:rPr>
              <a:t>FUNDAMENTAL TRIGONOMETRIC IDENTITIES</a:t>
            </a:r>
          </a:p>
        </p:txBody>
      </p:sp>
      <p:sp>
        <p:nvSpPr>
          <p:cNvPr id="3230724" name="Text Box 4" descr="Pink tissue paper"/>
          <p:cNvSpPr txBox="1">
            <a:spLocks noChangeArrowheads="1"/>
          </p:cNvSpPr>
          <p:nvPr/>
        </p:nvSpPr>
        <p:spPr bwMode="auto">
          <a:xfrm>
            <a:off x="495300" y="1219200"/>
            <a:ext cx="7658100" cy="6096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aseline="0">
                <a:latin typeface="Times New Roman" pitchFamily="18" charset="0"/>
              </a:rPr>
              <a:t>3.  Pythagorean Identities</a:t>
            </a:r>
          </a:p>
        </p:txBody>
      </p:sp>
      <p:graphicFrame>
        <p:nvGraphicFramePr>
          <p:cNvPr id="3230725" name="Object 5" descr="Pink tissue paper"/>
          <p:cNvGraphicFramePr>
            <a:graphicFrameLocks noChangeAspect="1"/>
          </p:cNvGraphicFramePr>
          <p:nvPr/>
        </p:nvGraphicFramePr>
        <p:xfrm>
          <a:off x="1193800" y="1905000"/>
          <a:ext cx="2844800" cy="419100"/>
        </p:xfrm>
        <a:graphic>
          <a:graphicData uri="http://schemas.openxmlformats.org/presentationml/2006/ole">
            <mc:AlternateContent xmlns:mc="http://schemas.openxmlformats.org/markup-compatibility/2006">
              <mc:Choice xmlns:v="urn:schemas-microsoft-com:vml" Requires="v">
                <p:oleObj spid="_x0000_s3230735" name="Equation" r:id="rId5" imgW="2844800" imgH="419100" progId="Equation.DSMT4">
                  <p:embed/>
                </p:oleObj>
              </mc:Choice>
              <mc:Fallback>
                <p:oleObj name="Equation" r:id="rId5" imgW="2844800" imgH="419100" progId="Equation.DSMT4">
                  <p:embed/>
                  <p:pic>
                    <p:nvPicPr>
                      <p:cNvPr id="0" name="Object 5"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93800" y="1905000"/>
                        <a:ext cx="2844800" cy="4191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30726" name="Text Box 6" descr="Pink tissue paper"/>
          <p:cNvSpPr txBox="1">
            <a:spLocks noChangeArrowheads="1"/>
          </p:cNvSpPr>
          <p:nvPr/>
        </p:nvSpPr>
        <p:spPr bwMode="auto">
          <a:xfrm>
            <a:off x="533400" y="3505200"/>
            <a:ext cx="7658100" cy="6096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aseline="0">
                <a:latin typeface="Times New Roman" pitchFamily="18" charset="0"/>
              </a:rPr>
              <a:t>4.  Even - Odd Identities</a:t>
            </a:r>
          </a:p>
        </p:txBody>
      </p:sp>
      <p:graphicFrame>
        <p:nvGraphicFramePr>
          <p:cNvPr id="3230727" name="Object 7" descr="Pink tissue paper"/>
          <p:cNvGraphicFramePr>
            <a:graphicFrameLocks noChangeAspect="1"/>
          </p:cNvGraphicFramePr>
          <p:nvPr/>
        </p:nvGraphicFramePr>
        <p:xfrm>
          <a:off x="1644650" y="4165600"/>
          <a:ext cx="2717800" cy="558800"/>
        </p:xfrm>
        <a:graphic>
          <a:graphicData uri="http://schemas.openxmlformats.org/presentationml/2006/ole">
            <mc:AlternateContent xmlns:mc="http://schemas.openxmlformats.org/markup-compatibility/2006">
              <mc:Choice xmlns:v="urn:schemas-microsoft-com:vml" Requires="v">
                <p:oleObj spid="_x0000_s3230736" name="Equation" r:id="rId7" imgW="2717640" imgH="558720" progId="Equation.DSMT4">
                  <p:embed/>
                </p:oleObj>
              </mc:Choice>
              <mc:Fallback>
                <p:oleObj name="Equation" r:id="rId7" imgW="2717640" imgH="558720" progId="Equation.DSMT4">
                  <p:embed/>
                  <p:pic>
                    <p:nvPicPr>
                      <p:cNvPr id="0" name="Object 7" descr="Pink tissue pap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44650" y="4165600"/>
                        <a:ext cx="2717800" cy="558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0728" name="Object 8" descr="Pink tissue paper"/>
          <p:cNvGraphicFramePr>
            <a:graphicFrameLocks noChangeAspect="1"/>
          </p:cNvGraphicFramePr>
          <p:nvPr/>
        </p:nvGraphicFramePr>
        <p:xfrm>
          <a:off x="5308600" y="1905000"/>
          <a:ext cx="2844800" cy="419100"/>
        </p:xfrm>
        <a:graphic>
          <a:graphicData uri="http://schemas.openxmlformats.org/presentationml/2006/ole">
            <mc:AlternateContent xmlns:mc="http://schemas.openxmlformats.org/markup-compatibility/2006">
              <mc:Choice xmlns:v="urn:schemas-microsoft-com:vml" Requires="v">
                <p:oleObj spid="_x0000_s3230737" name="Equation" r:id="rId9" imgW="2844800" imgH="419100" progId="Equation.DSMT4">
                  <p:embed/>
                </p:oleObj>
              </mc:Choice>
              <mc:Fallback>
                <p:oleObj name="Equation" r:id="rId9" imgW="2844800" imgH="419100" progId="Equation.DSMT4">
                  <p:embed/>
                  <p:pic>
                    <p:nvPicPr>
                      <p:cNvPr id="0" name="Object 8" descr="Pink tissue pap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08600" y="1905000"/>
                        <a:ext cx="2844800" cy="4191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0729" name="Object 9" descr="Pink tissue paper"/>
          <p:cNvGraphicFramePr>
            <a:graphicFrameLocks noChangeAspect="1"/>
          </p:cNvGraphicFramePr>
          <p:nvPr/>
        </p:nvGraphicFramePr>
        <p:xfrm>
          <a:off x="1187450" y="2635250"/>
          <a:ext cx="2857500" cy="419100"/>
        </p:xfrm>
        <a:graphic>
          <a:graphicData uri="http://schemas.openxmlformats.org/presentationml/2006/ole">
            <mc:AlternateContent xmlns:mc="http://schemas.openxmlformats.org/markup-compatibility/2006">
              <mc:Choice xmlns:v="urn:schemas-microsoft-com:vml" Requires="v">
                <p:oleObj spid="_x0000_s3230738" name="Equation" r:id="rId11" imgW="2857500" imgH="419100" progId="Equation.DSMT4">
                  <p:embed/>
                </p:oleObj>
              </mc:Choice>
              <mc:Fallback>
                <p:oleObj name="Equation" r:id="rId11" imgW="2857500" imgH="419100" progId="Equation.DSMT4">
                  <p:embed/>
                  <p:pic>
                    <p:nvPicPr>
                      <p:cNvPr id="0" name="Object 9" descr="Pink tissue pape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187450" y="2635250"/>
                        <a:ext cx="2857500" cy="4191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0730" name="Object 10" descr="Pink tissue paper"/>
          <p:cNvGraphicFramePr>
            <a:graphicFrameLocks noChangeAspect="1"/>
          </p:cNvGraphicFramePr>
          <p:nvPr/>
        </p:nvGraphicFramePr>
        <p:xfrm>
          <a:off x="1600200" y="4889500"/>
          <a:ext cx="2565400" cy="558800"/>
        </p:xfrm>
        <a:graphic>
          <a:graphicData uri="http://schemas.openxmlformats.org/presentationml/2006/ole">
            <mc:AlternateContent xmlns:mc="http://schemas.openxmlformats.org/markup-compatibility/2006">
              <mc:Choice xmlns:v="urn:schemas-microsoft-com:vml" Requires="v">
                <p:oleObj spid="_x0000_s3230739" name="Equation" r:id="rId13" imgW="2565360" imgH="558720" progId="Equation.DSMT4">
                  <p:embed/>
                </p:oleObj>
              </mc:Choice>
              <mc:Fallback>
                <p:oleObj name="Equation" r:id="rId13" imgW="2565360" imgH="558720" progId="Equation.DSMT4">
                  <p:embed/>
                  <p:pic>
                    <p:nvPicPr>
                      <p:cNvPr id="0" name="Object 10" descr="Pink tissue pape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600200" y="4889500"/>
                        <a:ext cx="2565400" cy="558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0731" name="Object 11" descr="Pink tissue paper"/>
          <p:cNvGraphicFramePr>
            <a:graphicFrameLocks noChangeAspect="1"/>
          </p:cNvGraphicFramePr>
          <p:nvPr/>
        </p:nvGraphicFramePr>
        <p:xfrm>
          <a:off x="1644650" y="5613400"/>
          <a:ext cx="2794000" cy="558800"/>
        </p:xfrm>
        <a:graphic>
          <a:graphicData uri="http://schemas.openxmlformats.org/presentationml/2006/ole">
            <mc:AlternateContent xmlns:mc="http://schemas.openxmlformats.org/markup-compatibility/2006">
              <mc:Choice xmlns:v="urn:schemas-microsoft-com:vml" Requires="v">
                <p:oleObj spid="_x0000_s3230740" name="Equation" r:id="rId15" imgW="2793960" imgH="558720" progId="Equation.DSMT4">
                  <p:embed/>
                </p:oleObj>
              </mc:Choice>
              <mc:Fallback>
                <p:oleObj name="Equation" r:id="rId15" imgW="2793960" imgH="558720" progId="Equation.DSMT4">
                  <p:embed/>
                  <p:pic>
                    <p:nvPicPr>
                      <p:cNvPr id="0" name="Object 11" descr="Pink tissue pape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644650" y="5613400"/>
                        <a:ext cx="2794000" cy="558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0732" name="Object 12" descr="Pink tissue paper"/>
          <p:cNvGraphicFramePr>
            <a:graphicFrameLocks noChangeAspect="1"/>
          </p:cNvGraphicFramePr>
          <p:nvPr/>
        </p:nvGraphicFramePr>
        <p:xfrm>
          <a:off x="5334000" y="4165600"/>
          <a:ext cx="2781300" cy="558800"/>
        </p:xfrm>
        <a:graphic>
          <a:graphicData uri="http://schemas.openxmlformats.org/presentationml/2006/ole">
            <mc:AlternateContent xmlns:mc="http://schemas.openxmlformats.org/markup-compatibility/2006">
              <mc:Choice xmlns:v="urn:schemas-microsoft-com:vml" Requires="v">
                <p:oleObj spid="_x0000_s3230741" name="Equation" r:id="rId17" imgW="2781000" imgH="558720" progId="Equation.DSMT4">
                  <p:embed/>
                </p:oleObj>
              </mc:Choice>
              <mc:Fallback>
                <p:oleObj name="Equation" r:id="rId17" imgW="2781000" imgH="558720" progId="Equation.DSMT4">
                  <p:embed/>
                  <p:pic>
                    <p:nvPicPr>
                      <p:cNvPr id="0" name="Object 12" descr="Pink tissue pape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334000" y="4165600"/>
                        <a:ext cx="2781300" cy="558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0733" name="Object 13" descr="Pink tissue paper"/>
          <p:cNvGraphicFramePr>
            <a:graphicFrameLocks noChangeAspect="1"/>
          </p:cNvGraphicFramePr>
          <p:nvPr/>
        </p:nvGraphicFramePr>
        <p:xfrm>
          <a:off x="5353050" y="4889500"/>
          <a:ext cx="2501900" cy="558800"/>
        </p:xfrm>
        <a:graphic>
          <a:graphicData uri="http://schemas.openxmlformats.org/presentationml/2006/ole">
            <mc:AlternateContent xmlns:mc="http://schemas.openxmlformats.org/markup-compatibility/2006">
              <mc:Choice xmlns:v="urn:schemas-microsoft-com:vml" Requires="v">
                <p:oleObj spid="_x0000_s3230742" name="Equation" r:id="rId19" imgW="2501640" imgH="558720" progId="Equation.DSMT4">
                  <p:embed/>
                </p:oleObj>
              </mc:Choice>
              <mc:Fallback>
                <p:oleObj name="Equation" r:id="rId19" imgW="2501640" imgH="558720" progId="Equation.DSMT4">
                  <p:embed/>
                  <p:pic>
                    <p:nvPicPr>
                      <p:cNvPr id="0" name="Object 13" descr="Pink tissue pape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5353050" y="4889500"/>
                        <a:ext cx="2501900" cy="558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0734" name="Object 14" descr="Pink tissue paper"/>
          <p:cNvGraphicFramePr>
            <a:graphicFrameLocks noChangeAspect="1"/>
          </p:cNvGraphicFramePr>
          <p:nvPr/>
        </p:nvGraphicFramePr>
        <p:xfrm>
          <a:off x="5378450" y="5613400"/>
          <a:ext cx="2768600" cy="558800"/>
        </p:xfrm>
        <a:graphic>
          <a:graphicData uri="http://schemas.openxmlformats.org/presentationml/2006/ole">
            <mc:AlternateContent xmlns:mc="http://schemas.openxmlformats.org/markup-compatibility/2006">
              <mc:Choice xmlns:v="urn:schemas-microsoft-com:vml" Requires="v">
                <p:oleObj spid="_x0000_s3230743" name="Equation" r:id="rId21" imgW="2768400" imgH="558720" progId="Equation.DSMT4">
                  <p:embed/>
                </p:oleObj>
              </mc:Choice>
              <mc:Fallback>
                <p:oleObj name="Equation" r:id="rId21" imgW="2768400" imgH="558720" progId="Equation.DSMT4">
                  <p:embed/>
                  <p:pic>
                    <p:nvPicPr>
                      <p:cNvPr id="0" name="Object 14" descr="Pink tissue pape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5378450" y="5613400"/>
                        <a:ext cx="2768600" cy="558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5"/>
          <p:cNvSpPr>
            <a:spLocks noGrp="1"/>
          </p:cNvSpPr>
          <p:nvPr>
            <p:ph type="sldNum" sz="quarter" idx="10"/>
          </p:nvPr>
        </p:nvSpPr>
        <p:spPr/>
        <p:txBody>
          <a:bodyPr/>
          <a:lstStyle/>
          <a:p>
            <a:fld id="{D51646F5-BE84-4D42-B5B2-FDAA6BF3CB1E}" type="slidenum">
              <a:rPr lang="en-US"/>
              <a:pPr/>
              <a:t>5</a:t>
            </a:fld>
            <a:endParaRPr lang="en-CA"/>
          </a:p>
        </p:txBody>
      </p:sp>
      <p:sp>
        <p:nvSpPr>
          <p:cNvPr id="13" name="Footer Placeholder 6"/>
          <p:cNvSpPr>
            <a:spLocks noGrp="1"/>
          </p:cNvSpPr>
          <p:nvPr>
            <p:ph type="ftr" sz="quarter" idx="11"/>
          </p:nvPr>
        </p:nvSpPr>
        <p:spPr/>
        <p:txBody>
          <a:bodyPr/>
          <a:lstStyle/>
          <a:p>
            <a:r>
              <a:rPr lang="en-US"/>
              <a:t>© 2010 Pearson Education, Inc.  All rights reserved</a:t>
            </a:r>
          </a:p>
        </p:txBody>
      </p:sp>
      <p:pic>
        <p:nvPicPr>
          <p:cNvPr id="3232784" name="Picture 16" descr="Pink tissue pap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2125" y="2176463"/>
            <a:ext cx="2200275" cy="942975"/>
          </a:xfrm>
          <a:prstGeom prst="rect">
            <a:avLst/>
          </a:prstGeom>
          <a:noFill/>
          <a:ln>
            <a:noFill/>
          </a:ln>
          <a:effectLst/>
          <a:extLst>
            <a:ext uri="{909E8E84-426E-40DD-AFC4-6F175D3DCCD1}">
              <a14:hiddenFill xmlns:a14="http://schemas.microsoft.com/office/drawing/2010/main">
                <a:blipFill dpi="0" rotWithShape="0">
                  <a:blip r:embed="rId5"/>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32770"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1</a:t>
            </a:r>
          </a:p>
        </p:txBody>
      </p:sp>
      <p:sp>
        <p:nvSpPr>
          <p:cNvPr id="3232771" name="Rectangle 3"/>
          <p:cNvSpPr>
            <a:spLocks noChangeArrowheads="1"/>
          </p:cNvSpPr>
          <p:nvPr/>
        </p:nvSpPr>
        <p:spPr bwMode="auto">
          <a:xfrm>
            <a:off x="2817813" y="379413"/>
            <a:ext cx="6021387" cy="53340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b="0" baseline="0"/>
              <a:t>Using a Pythagorean Identity</a:t>
            </a:r>
          </a:p>
        </p:txBody>
      </p:sp>
      <p:sp>
        <p:nvSpPr>
          <p:cNvPr id="3232772" name="Text Box 4" descr="Pink tissue paper"/>
          <p:cNvSpPr txBox="1">
            <a:spLocks noChangeArrowheads="1"/>
          </p:cNvSpPr>
          <p:nvPr/>
        </p:nvSpPr>
        <p:spPr bwMode="auto">
          <a:xfrm>
            <a:off x="647700" y="914400"/>
            <a:ext cx="7848600" cy="762000"/>
          </a:xfrm>
          <a:prstGeom prst="rect">
            <a:avLst/>
          </a:prstGeom>
          <a:noFill/>
          <a:ln>
            <a:noFill/>
          </a:ln>
          <a:effectLst/>
          <a:extLst>
            <a:ext uri="{909E8E84-426E-40DD-AFC4-6F175D3DCCD1}">
              <a14:hiddenFill xmlns:a14="http://schemas.microsoft.com/office/drawing/2010/main">
                <a:blipFill dpi="0" rotWithShape="0">
                  <a:blip r:embed="rId5"/>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nSpc>
                <a:spcPct val="140000"/>
              </a:lnSpc>
            </a:pPr>
            <a:r>
              <a:rPr lang="en-US" sz="3200" b="0" baseline="0">
                <a:latin typeface="Times New Roman" pitchFamily="18" charset="0"/>
              </a:rPr>
              <a:t>If                                                   find tan </a:t>
            </a:r>
            <a:r>
              <a:rPr lang="el-GR" sz="3200" b="0" i="1" baseline="0">
                <a:latin typeface="Times New Roman" pitchFamily="18" charset="0"/>
                <a:cs typeface="Times New Roman" pitchFamily="18" charset="0"/>
              </a:rPr>
              <a:t>θ</a:t>
            </a:r>
            <a:r>
              <a:rPr lang="en-US" sz="3200" b="0" baseline="0">
                <a:latin typeface="Times New Roman" pitchFamily="18" charset="0"/>
              </a:rPr>
              <a:t>.</a:t>
            </a:r>
          </a:p>
        </p:txBody>
      </p:sp>
      <p:graphicFrame>
        <p:nvGraphicFramePr>
          <p:cNvPr id="3232773" name="Object 5" descr="Pink tissue paper"/>
          <p:cNvGraphicFramePr>
            <a:graphicFrameLocks noChangeAspect="1"/>
          </p:cNvGraphicFramePr>
          <p:nvPr/>
        </p:nvGraphicFramePr>
        <p:xfrm>
          <a:off x="1104900" y="919163"/>
          <a:ext cx="4991100" cy="952500"/>
        </p:xfrm>
        <a:graphic>
          <a:graphicData uri="http://schemas.openxmlformats.org/presentationml/2006/ole">
            <mc:AlternateContent xmlns:mc="http://schemas.openxmlformats.org/markup-compatibility/2006">
              <mc:Choice xmlns:v="urn:schemas-microsoft-com:vml" Requires="v">
                <p:oleObj spid="_x0000_s3232789" name="Equation" r:id="rId6" imgW="4991040" imgH="952200" progId="Equation.DSMT4">
                  <p:embed/>
                </p:oleObj>
              </mc:Choice>
              <mc:Fallback>
                <p:oleObj name="Equation" r:id="rId6" imgW="4991040" imgH="952200" progId="Equation.DSMT4">
                  <p:embed/>
                  <p:pic>
                    <p:nvPicPr>
                      <p:cNvPr id="0" name="Object 5" descr="Pink tissue pap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4900" y="919163"/>
                        <a:ext cx="4991100" cy="952500"/>
                      </a:xfrm>
                      <a:prstGeom prst="rect">
                        <a:avLst/>
                      </a:prstGeom>
                      <a:noFill/>
                      <a:ln>
                        <a:noFill/>
                      </a:ln>
                      <a:effectLst/>
                      <a:extLst>
                        <a:ext uri="{909E8E84-426E-40DD-AFC4-6F175D3DCCD1}">
                          <a14:hiddenFill xmlns:a14="http://schemas.microsoft.com/office/drawing/2010/main">
                            <a:blipFill dpi="0" rotWithShape="0">
                              <a:blip r:embed="rId5"/>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32775" name="Text Box 7" descr="Pink tissue paper"/>
          <p:cNvSpPr txBox="1">
            <a:spLocks noChangeArrowheads="1"/>
          </p:cNvSpPr>
          <p:nvPr/>
        </p:nvSpPr>
        <p:spPr bwMode="auto">
          <a:xfrm>
            <a:off x="609600" y="1911350"/>
            <a:ext cx="1524000" cy="450850"/>
          </a:xfrm>
          <a:prstGeom prst="rect">
            <a:avLst/>
          </a:prstGeom>
          <a:noFill/>
          <a:ln>
            <a:noFill/>
          </a:ln>
          <a:effectLst/>
          <a:extLst>
            <a:ext uri="{909E8E84-426E-40DD-AFC4-6F175D3DCCD1}">
              <a14:hiddenFill xmlns:a14="http://schemas.microsoft.com/office/drawing/2010/main">
                <a:blipFill dpi="0" rotWithShape="0">
                  <a:blip r:embed="rId5"/>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a:t>
            </a:r>
          </a:p>
        </p:txBody>
      </p:sp>
      <p:sp>
        <p:nvSpPr>
          <p:cNvPr id="3232785" name="Text Box 17" descr="Pink tissue paper"/>
          <p:cNvSpPr txBox="1">
            <a:spLocks noChangeArrowheads="1"/>
          </p:cNvSpPr>
          <p:nvPr/>
        </p:nvSpPr>
        <p:spPr bwMode="auto">
          <a:xfrm>
            <a:off x="652463" y="2209800"/>
            <a:ext cx="7848600" cy="762000"/>
          </a:xfrm>
          <a:prstGeom prst="rect">
            <a:avLst/>
          </a:prstGeom>
          <a:noFill/>
          <a:ln>
            <a:noFill/>
          </a:ln>
          <a:effectLst/>
          <a:extLst>
            <a:ext uri="{909E8E84-426E-40DD-AFC4-6F175D3DCCD1}">
              <a14:hiddenFill xmlns:a14="http://schemas.microsoft.com/office/drawing/2010/main">
                <a:blipFill dpi="0" rotWithShape="0">
                  <a:blip r:embed="rId5"/>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nSpc>
                <a:spcPct val="140000"/>
              </a:lnSpc>
            </a:pPr>
            <a:r>
              <a:rPr lang="en-US" sz="3200" b="0" baseline="0">
                <a:latin typeface="Times New Roman" pitchFamily="18" charset="0"/>
              </a:rPr>
              <a:t>Since                          </a:t>
            </a:r>
          </a:p>
        </p:txBody>
      </p:sp>
      <p:pic>
        <p:nvPicPr>
          <p:cNvPr id="3232786" name="Picture 18" descr="Pink tissue pap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91000" y="2224088"/>
            <a:ext cx="2238375" cy="942975"/>
          </a:xfrm>
          <a:prstGeom prst="rect">
            <a:avLst/>
          </a:prstGeom>
          <a:noFill/>
          <a:ln>
            <a:noFill/>
          </a:ln>
          <a:effectLst/>
          <a:extLst>
            <a:ext uri="{909E8E84-426E-40DD-AFC4-6F175D3DCCD1}">
              <a14:hiddenFill xmlns:a14="http://schemas.microsoft.com/office/drawing/2010/main">
                <a:blipFill dpi="0" rotWithShape="0">
                  <a:blip r:embed="rId5"/>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32787" name="Picture 19" descr="Pink tissue pape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5800" y="3276600"/>
            <a:ext cx="5715000" cy="3286125"/>
          </a:xfrm>
          <a:prstGeom prst="rect">
            <a:avLst/>
          </a:prstGeom>
          <a:noFill/>
          <a:ln>
            <a:noFill/>
          </a:ln>
          <a:effectLst/>
          <a:extLst>
            <a:ext uri="{909E8E84-426E-40DD-AFC4-6F175D3DCCD1}">
              <a14:hiddenFill xmlns:a14="http://schemas.microsoft.com/office/drawing/2010/main">
                <a:blipFill dpi="0" rotWithShape="0">
                  <a:blip r:embed="rId5"/>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32788" name="Text Box 20" descr="Pink tissue paper"/>
          <p:cNvSpPr txBox="1">
            <a:spLocks noChangeArrowheads="1"/>
          </p:cNvSpPr>
          <p:nvPr/>
        </p:nvSpPr>
        <p:spPr bwMode="auto">
          <a:xfrm>
            <a:off x="6308725" y="3276600"/>
            <a:ext cx="2530475" cy="2041525"/>
          </a:xfrm>
          <a:prstGeom prst="rect">
            <a:avLst/>
          </a:prstGeom>
          <a:noFill/>
          <a:ln>
            <a:noFill/>
          </a:ln>
          <a:effectLst/>
          <a:extLst>
            <a:ext uri="{909E8E84-426E-40DD-AFC4-6F175D3DCCD1}">
              <a14:hiddenFill xmlns:a14="http://schemas.microsoft.com/office/drawing/2010/main">
                <a:blipFill dpi="0" rotWithShape="0">
                  <a:blip r:embed="rId5"/>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3200" b="0" baseline="0">
                <a:solidFill>
                  <a:srgbClr val="00ADEE"/>
                </a:solidFill>
                <a:latin typeface="Times New Roman" pitchFamily="18" charset="0"/>
              </a:rPr>
              <a:t>Because </a:t>
            </a:r>
            <a:r>
              <a:rPr lang="el-GR" sz="3200" b="0" i="1" baseline="0">
                <a:solidFill>
                  <a:srgbClr val="00ADEE"/>
                </a:solidFill>
                <a:latin typeface="Times New Roman" pitchFamily="18" charset="0"/>
                <a:cs typeface="Times New Roman" pitchFamily="18" charset="0"/>
              </a:rPr>
              <a:t>θ</a:t>
            </a:r>
            <a:r>
              <a:rPr lang="en-US" sz="3200" b="0" baseline="0">
                <a:solidFill>
                  <a:srgbClr val="00ADEE"/>
                </a:solidFill>
                <a:latin typeface="Times New Roman" pitchFamily="18" charset="0"/>
              </a:rPr>
              <a:t> is in quadrant III, tan </a:t>
            </a:r>
            <a:r>
              <a:rPr lang="el-GR" sz="3200" b="0" i="1" baseline="0">
                <a:solidFill>
                  <a:srgbClr val="00ADEE"/>
                </a:solidFill>
                <a:latin typeface="Times New Roman" pitchFamily="18" charset="0"/>
                <a:cs typeface="Times New Roman" pitchFamily="18" charset="0"/>
              </a:rPr>
              <a:t>θ</a:t>
            </a:r>
            <a:r>
              <a:rPr lang="en-US" sz="3200" b="0" baseline="0">
                <a:solidFill>
                  <a:srgbClr val="00ADEE"/>
                </a:solidFill>
                <a:latin typeface="Times New Roman" pitchFamily="18" charset="0"/>
              </a:rPr>
              <a:t> is positive.</a:t>
            </a: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5"/>
          <p:cNvSpPr>
            <a:spLocks noGrp="1"/>
          </p:cNvSpPr>
          <p:nvPr>
            <p:ph type="sldNum" sz="quarter" idx="10"/>
          </p:nvPr>
        </p:nvSpPr>
        <p:spPr/>
        <p:txBody>
          <a:bodyPr/>
          <a:lstStyle/>
          <a:p>
            <a:fld id="{2F5F8314-EE82-42F8-A198-BE982FEF30C0}" type="slidenum">
              <a:rPr lang="en-US"/>
              <a:pPr/>
              <a:t>6</a:t>
            </a:fld>
            <a:endParaRPr lang="en-CA"/>
          </a:p>
        </p:txBody>
      </p:sp>
      <p:sp>
        <p:nvSpPr>
          <p:cNvPr id="16" name="Footer Placeholder 6"/>
          <p:cNvSpPr>
            <a:spLocks noGrp="1"/>
          </p:cNvSpPr>
          <p:nvPr>
            <p:ph type="ftr" sz="quarter" idx="11"/>
          </p:nvPr>
        </p:nvSpPr>
        <p:spPr/>
        <p:txBody>
          <a:bodyPr/>
          <a:lstStyle/>
          <a:p>
            <a:r>
              <a:rPr lang="en-US"/>
              <a:t>© 2010 Pearson Education, Inc.  All rights reserved</a:t>
            </a:r>
          </a:p>
        </p:txBody>
      </p:sp>
      <p:sp>
        <p:nvSpPr>
          <p:cNvPr id="3261442"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2</a:t>
            </a:r>
          </a:p>
        </p:txBody>
      </p:sp>
      <p:sp>
        <p:nvSpPr>
          <p:cNvPr id="3261443" name="Rectangle 3"/>
          <p:cNvSpPr>
            <a:spLocks noChangeArrowheads="1"/>
          </p:cNvSpPr>
          <p:nvPr/>
        </p:nvSpPr>
        <p:spPr bwMode="auto">
          <a:xfrm>
            <a:off x="2817813" y="228600"/>
            <a:ext cx="6021387" cy="839788"/>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b="0" baseline="0"/>
              <a:t>Using the Fundamental Trigonometric Identities</a:t>
            </a:r>
          </a:p>
        </p:txBody>
      </p:sp>
      <p:sp>
        <p:nvSpPr>
          <p:cNvPr id="3261444" name="Text Box 4" descr="Pink tissue paper"/>
          <p:cNvSpPr txBox="1">
            <a:spLocks noChangeArrowheads="1"/>
          </p:cNvSpPr>
          <p:nvPr/>
        </p:nvSpPr>
        <p:spPr bwMode="auto">
          <a:xfrm>
            <a:off x="647700" y="1066800"/>
            <a:ext cx="7848600"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nSpc>
                <a:spcPct val="140000"/>
              </a:lnSpc>
            </a:pPr>
            <a:r>
              <a:rPr lang="en-US" sz="3200" b="0" baseline="0">
                <a:latin typeface="Times New Roman" pitchFamily="18" charset="0"/>
              </a:rPr>
              <a:t>If                                               find the values of the remaining trigonometric functions.</a:t>
            </a:r>
          </a:p>
        </p:txBody>
      </p:sp>
      <p:graphicFrame>
        <p:nvGraphicFramePr>
          <p:cNvPr id="3261445" name="Object 5" descr="Pink tissue paper"/>
          <p:cNvGraphicFramePr>
            <a:graphicFrameLocks noChangeAspect="1"/>
          </p:cNvGraphicFramePr>
          <p:nvPr/>
        </p:nvGraphicFramePr>
        <p:xfrm>
          <a:off x="1143000" y="1041400"/>
          <a:ext cx="4559300" cy="939800"/>
        </p:xfrm>
        <a:graphic>
          <a:graphicData uri="http://schemas.openxmlformats.org/presentationml/2006/ole">
            <mc:AlternateContent xmlns:mc="http://schemas.openxmlformats.org/markup-compatibility/2006">
              <mc:Choice xmlns:v="urn:schemas-microsoft-com:vml" Requires="v">
                <p:oleObj spid="_x0000_s3261456" name="Equation" r:id="rId5" imgW="4559300" imgH="939800" progId="Equation.DSMT4">
                  <p:embed/>
                </p:oleObj>
              </mc:Choice>
              <mc:Fallback>
                <p:oleObj name="Equation" r:id="rId5" imgW="4559300" imgH="939800" progId="Equation.DSMT4">
                  <p:embed/>
                  <p:pic>
                    <p:nvPicPr>
                      <p:cNvPr id="0" name="Object 5"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3000" y="1041400"/>
                        <a:ext cx="45593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61447" name="Text Box 7" descr="Pink tissue paper"/>
          <p:cNvSpPr txBox="1">
            <a:spLocks noChangeArrowheads="1"/>
          </p:cNvSpPr>
          <p:nvPr/>
        </p:nvSpPr>
        <p:spPr bwMode="auto">
          <a:xfrm>
            <a:off x="609600" y="2597150"/>
            <a:ext cx="1524000" cy="4508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a:t>
            </a:r>
          </a:p>
        </p:txBody>
      </p:sp>
      <p:graphicFrame>
        <p:nvGraphicFramePr>
          <p:cNvPr id="3261448" name="Object 8" descr="Pink tissue paper"/>
          <p:cNvGraphicFramePr>
            <a:graphicFrameLocks noChangeAspect="1"/>
          </p:cNvGraphicFramePr>
          <p:nvPr/>
        </p:nvGraphicFramePr>
        <p:xfrm>
          <a:off x="825500" y="3143250"/>
          <a:ext cx="2806700" cy="431800"/>
        </p:xfrm>
        <a:graphic>
          <a:graphicData uri="http://schemas.openxmlformats.org/presentationml/2006/ole">
            <mc:AlternateContent xmlns:mc="http://schemas.openxmlformats.org/markup-compatibility/2006">
              <mc:Choice xmlns:v="urn:schemas-microsoft-com:vml" Requires="v">
                <p:oleObj spid="_x0000_s3261457" name="Equation" r:id="rId7" imgW="2806560" imgH="431640" progId="Equation.DSMT4">
                  <p:embed/>
                </p:oleObj>
              </mc:Choice>
              <mc:Fallback>
                <p:oleObj name="Equation" r:id="rId7" imgW="2806560" imgH="431640" progId="Equation.DSMT4">
                  <p:embed/>
                  <p:pic>
                    <p:nvPicPr>
                      <p:cNvPr id="0" name="Object 8" descr="Pink tissue pap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5500" y="3143250"/>
                        <a:ext cx="2806700" cy="431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61449" name="Object 9" descr="Pink tissue paper"/>
          <p:cNvGraphicFramePr>
            <a:graphicFrameLocks noChangeAspect="1"/>
          </p:cNvGraphicFramePr>
          <p:nvPr/>
        </p:nvGraphicFramePr>
        <p:xfrm>
          <a:off x="857250" y="3683000"/>
          <a:ext cx="2679700" cy="1143000"/>
        </p:xfrm>
        <a:graphic>
          <a:graphicData uri="http://schemas.openxmlformats.org/presentationml/2006/ole">
            <mc:AlternateContent xmlns:mc="http://schemas.openxmlformats.org/markup-compatibility/2006">
              <mc:Choice xmlns:v="urn:schemas-microsoft-com:vml" Requires="v">
                <p:oleObj spid="_x0000_s3261458" name="Equation" r:id="rId9" imgW="2679480" imgH="1143000" progId="Equation.DSMT4">
                  <p:embed/>
                </p:oleObj>
              </mc:Choice>
              <mc:Fallback>
                <p:oleObj name="Equation" r:id="rId9" imgW="2679480" imgH="1143000" progId="Equation.DSMT4">
                  <p:embed/>
                  <p:pic>
                    <p:nvPicPr>
                      <p:cNvPr id="0" name="Object 9" descr="Pink tissue pap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57250" y="3683000"/>
                        <a:ext cx="2679700" cy="1143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61450" name="Object 10" descr="Pink tissue paper"/>
          <p:cNvGraphicFramePr>
            <a:graphicFrameLocks noChangeAspect="1"/>
          </p:cNvGraphicFramePr>
          <p:nvPr/>
        </p:nvGraphicFramePr>
        <p:xfrm>
          <a:off x="812800" y="5003800"/>
          <a:ext cx="2362200" cy="939800"/>
        </p:xfrm>
        <a:graphic>
          <a:graphicData uri="http://schemas.openxmlformats.org/presentationml/2006/ole">
            <mc:AlternateContent xmlns:mc="http://schemas.openxmlformats.org/markup-compatibility/2006">
              <mc:Choice xmlns:v="urn:schemas-microsoft-com:vml" Requires="v">
                <p:oleObj spid="_x0000_s3261459" name="Equation" r:id="rId11" imgW="2362200" imgH="939800" progId="Equation.DSMT4">
                  <p:embed/>
                </p:oleObj>
              </mc:Choice>
              <mc:Fallback>
                <p:oleObj name="Equation" r:id="rId11" imgW="2362200" imgH="939800" progId="Equation.DSMT4">
                  <p:embed/>
                  <p:pic>
                    <p:nvPicPr>
                      <p:cNvPr id="0" name="Object 10" descr="Pink tissue pape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2800" y="5003800"/>
                        <a:ext cx="23622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61451" name="Object 11" descr="Pink tissue paper"/>
          <p:cNvGraphicFramePr>
            <a:graphicFrameLocks noChangeAspect="1"/>
          </p:cNvGraphicFramePr>
          <p:nvPr/>
        </p:nvGraphicFramePr>
        <p:xfrm>
          <a:off x="4267200" y="2965450"/>
          <a:ext cx="1879600" cy="939800"/>
        </p:xfrm>
        <a:graphic>
          <a:graphicData uri="http://schemas.openxmlformats.org/presentationml/2006/ole">
            <mc:AlternateContent xmlns:mc="http://schemas.openxmlformats.org/markup-compatibility/2006">
              <mc:Choice xmlns:v="urn:schemas-microsoft-com:vml" Requires="v">
                <p:oleObj spid="_x0000_s3261460" name="Equation" r:id="rId13" imgW="1879600" imgH="939800" progId="Equation.DSMT4">
                  <p:embed/>
                </p:oleObj>
              </mc:Choice>
              <mc:Fallback>
                <p:oleObj name="Equation" r:id="rId13" imgW="1879600" imgH="939800" progId="Equation.DSMT4">
                  <p:embed/>
                  <p:pic>
                    <p:nvPicPr>
                      <p:cNvPr id="0" name="Object 11" descr="Pink tissue pape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67200" y="2965450"/>
                        <a:ext cx="18796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61452" name="Object 12" descr="Pink tissue paper"/>
          <p:cNvGraphicFramePr>
            <a:graphicFrameLocks noChangeAspect="1"/>
          </p:cNvGraphicFramePr>
          <p:nvPr/>
        </p:nvGraphicFramePr>
        <p:xfrm>
          <a:off x="4445000" y="4064000"/>
          <a:ext cx="1790700" cy="939800"/>
        </p:xfrm>
        <a:graphic>
          <a:graphicData uri="http://schemas.openxmlformats.org/presentationml/2006/ole">
            <mc:AlternateContent xmlns:mc="http://schemas.openxmlformats.org/markup-compatibility/2006">
              <mc:Choice xmlns:v="urn:schemas-microsoft-com:vml" Requires="v">
                <p:oleObj spid="_x0000_s3261461" name="Equation" r:id="rId15" imgW="1790700" imgH="939800" progId="Equation.DSMT4">
                  <p:embed/>
                </p:oleObj>
              </mc:Choice>
              <mc:Fallback>
                <p:oleObj name="Equation" r:id="rId15" imgW="1790700" imgH="939800" progId="Equation.DSMT4">
                  <p:embed/>
                  <p:pic>
                    <p:nvPicPr>
                      <p:cNvPr id="0" name="Object 12" descr="Pink tissue pape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445000" y="4064000"/>
                        <a:ext cx="17907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61453" name="Object 13" descr="Pink tissue paper"/>
          <p:cNvGraphicFramePr>
            <a:graphicFrameLocks noChangeAspect="1"/>
          </p:cNvGraphicFramePr>
          <p:nvPr/>
        </p:nvGraphicFramePr>
        <p:xfrm>
          <a:off x="4495800" y="5162550"/>
          <a:ext cx="1739900" cy="939800"/>
        </p:xfrm>
        <a:graphic>
          <a:graphicData uri="http://schemas.openxmlformats.org/presentationml/2006/ole">
            <mc:AlternateContent xmlns:mc="http://schemas.openxmlformats.org/markup-compatibility/2006">
              <mc:Choice xmlns:v="urn:schemas-microsoft-com:vml" Requires="v">
                <p:oleObj spid="_x0000_s3261462" name="Equation" r:id="rId17" imgW="1739900" imgH="939800" progId="Equation.DSMT4">
                  <p:embed/>
                </p:oleObj>
              </mc:Choice>
              <mc:Fallback>
                <p:oleObj name="Equation" r:id="rId17" imgW="1739900" imgH="939800" progId="Equation.DSMT4">
                  <p:embed/>
                  <p:pic>
                    <p:nvPicPr>
                      <p:cNvPr id="0" name="Object 13" descr="Pink tissue pape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495800" y="5162550"/>
                        <a:ext cx="17399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61454" name="Rectangle 14" descr="Pink tissue paper"/>
          <p:cNvSpPr>
            <a:spLocks noChangeArrowheads="1"/>
          </p:cNvSpPr>
          <p:nvPr/>
        </p:nvSpPr>
        <p:spPr bwMode="auto">
          <a:xfrm>
            <a:off x="6303963" y="4038600"/>
            <a:ext cx="2554287" cy="1066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3200" b="0" i="1" baseline="0">
                <a:solidFill>
                  <a:srgbClr val="00ADEE"/>
                </a:solidFill>
                <a:latin typeface="Times New Roman" pitchFamily="18" charset="0"/>
              </a:rPr>
              <a:t>x</a:t>
            </a:r>
            <a:r>
              <a:rPr lang="en-US" sz="3200" b="0" baseline="0">
                <a:solidFill>
                  <a:srgbClr val="00ADEE"/>
                </a:solidFill>
                <a:latin typeface="Times New Roman" pitchFamily="18" charset="0"/>
              </a:rPr>
              <a:t> is in QIII</a:t>
            </a:r>
          </a:p>
          <a:p>
            <a:pPr algn="ctr"/>
            <a:r>
              <a:rPr lang="en-US" sz="3200" b="0" baseline="0">
                <a:solidFill>
                  <a:srgbClr val="00ADEE"/>
                </a:solidFill>
                <a:latin typeface="Times New Roman" pitchFamily="18" charset="0"/>
              </a:rPr>
              <a:t>csc is negative</a:t>
            </a:r>
          </a:p>
        </p:txBody>
      </p:sp>
      <p:graphicFrame>
        <p:nvGraphicFramePr>
          <p:cNvPr id="3261455" name="Object 15" descr="Pink tissue paper"/>
          <p:cNvGraphicFramePr>
            <a:graphicFrameLocks noChangeAspect="1"/>
          </p:cNvGraphicFramePr>
          <p:nvPr/>
        </p:nvGraphicFramePr>
        <p:xfrm>
          <a:off x="6623050" y="5156200"/>
          <a:ext cx="2006600" cy="952500"/>
        </p:xfrm>
        <a:graphic>
          <a:graphicData uri="http://schemas.openxmlformats.org/presentationml/2006/ole">
            <mc:AlternateContent xmlns:mc="http://schemas.openxmlformats.org/markup-compatibility/2006">
              <mc:Choice xmlns:v="urn:schemas-microsoft-com:vml" Requires="v">
                <p:oleObj spid="_x0000_s3261463" name="Equation" r:id="rId19" imgW="2006280" imgH="952200" progId="Equation.DSMT4">
                  <p:embed/>
                </p:oleObj>
              </mc:Choice>
              <mc:Fallback>
                <p:oleObj name="Equation" r:id="rId19" imgW="2006280" imgH="952200" progId="Equation.DSMT4">
                  <p:embed/>
                  <p:pic>
                    <p:nvPicPr>
                      <p:cNvPr id="0" name="Object 15" descr="Pink tissue pape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6623050" y="5156200"/>
                        <a:ext cx="2006600" cy="9525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5"/>
          <p:cNvSpPr>
            <a:spLocks noGrp="1"/>
          </p:cNvSpPr>
          <p:nvPr>
            <p:ph type="sldNum" sz="quarter" idx="10"/>
          </p:nvPr>
        </p:nvSpPr>
        <p:spPr/>
        <p:txBody>
          <a:bodyPr/>
          <a:lstStyle/>
          <a:p>
            <a:fld id="{740A022C-A6C5-4C37-B2D9-158C48D2CF81}" type="slidenum">
              <a:rPr lang="en-US"/>
              <a:pPr/>
              <a:t>7</a:t>
            </a:fld>
            <a:endParaRPr lang="en-CA"/>
          </a:p>
        </p:txBody>
      </p:sp>
      <p:sp>
        <p:nvSpPr>
          <p:cNvPr id="18" name="Footer Placeholder 6"/>
          <p:cNvSpPr>
            <a:spLocks noGrp="1"/>
          </p:cNvSpPr>
          <p:nvPr>
            <p:ph type="ftr" sz="quarter" idx="11"/>
          </p:nvPr>
        </p:nvSpPr>
        <p:spPr/>
        <p:txBody>
          <a:bodyPr/>
          <a:lstStyle/>
          <a:p>
            <a:r>
              <a:rPr lang="en-US"/>
              <a:t>© 2010 Pearson Education, Inc.  All rights reserved</a:t>
            </a:r>
          </a:p>
        </p:txBody>
      </p:sp>
      <p:sp>
        <p:nvSpPr>
          <p:cNvPr id="3234818"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2</a:t>
            </a:r>
          </a:p>
        </p:txBody>
      </p:sp>
      <p:sp>
        <p:nvSpPr>
          <p:cNvPr id="3234819" name="Rectangle 3"/>
          <p:cNvSpPr>
            <a:spLocks noChangeArrowheads="1"/>
          </p:cNvSpPr>
          <p:nvPr/>
        </p:nvSpPr>
        <p:spPr bwMode="auto">
          <a:xfrm>
            <a:off x="2817813" y="228600"/>
            <a:ext cx="6021387" cy="839788"/>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b="0" baseline="0"/>
              <a:t>Using the Fundamental Trigonometric Identities</a:t>
            </a:r>
          </a:p>
        </p:txBody>
      </p:sp>
      <p:graphicFrame>
        <p:nvGraphicFramePr>
          <p:cNvPr id="3234820" name="Object 4" descr="Pink tissue paper"/>
          <p:cNvGraphicFramePr>
            <a:graphicFrameLocks noChangeAspect="1"/>
          </p:cNvGraphicFramePr>
          <p:nvPr/>
        </p:nvGraphicFramePr>
        <p:xfrm>
          <a:off x="1206500" y="1720850"/>
          <a:ext cx="2070100" cy="939800"/>
        </p:xfrm>
        <a:graphic>
          <a:graphicData uri="http://schemas.openxmlformats.org/presentationml/2006/ole">
            <mc:AlternateContent xmlns:mc="http://schemas.openxmlformats.org/markup-compatibility/2006">
              <mc:Choice xmlns:v="urn:schemas-microsoft-com:vml" Requires="v">
                <p:oleObj spid="_x0000_s3234833" name="Equation" r:id="rId4" imgW="2070100" imgH="939800" progId="Equation.DSMT4">
                  <p:embed/>
                </p:oleObj>
              </mc:Choice>
              <mc:Fallback>
                <p:oleObj name="Equation" r:id="rId4" imgW="2070100" imgH="939800" progId="Equation.DSMT4">
                  <p:embed/>
                  <p:pic>
                    <p:nvPicPr>
                      <p:cNvPr id="0" name="Object 4"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06500" y="1720850"/>
                        <a:ext cx="2070100" cy="939800"/>
                      </a:xfrm>
                      <a:prstGeom prst="rect">
                        <a:avLst/>
                      </a:prstGeom>
                      <a:noFill/>
                      <a:ln>
                        <a:noFill/>
                      </a:ln>
                      <a:effectLst/>
                      <a:extLst>
                        <a:ext uri="{909E8E84-426E-40DD-AFC4-6F175D3DCCD1}">
                          <a14:hiddenFill xmlns:a14="http://schemas.microsoft.com/office/drawing/2010/main">
                            <a:blipFill dpi="0" rotWithShape="0">
                              <a:blip r:embed="rId6"/>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4821" name="Object 5" descr="Pink tissue paper"/>
          <p:cNvGraphicFramePr>
            <a:graphicFrameLocks noChangeAspect="1"/>
          </p:cNvGraphicFramePr>
          <p:nvPr/>
        </p:nvGraphicFramePr>
        <p:xfrm>
          <a:off x="762000" y="5410200"/>
          <a:ext cx="1790700" cy="939800"/>
        </p:xfrm>
        <a:graphic>
          <a:graphicData uri="http://schemas.openxmlformats.org/presentationml/2006/ole">
            <mc:AlternateContent xmlns:mc="http://schemas.openxmlformats.org/markup-compatibility/2006">
              <mc:Choice xmlns:v="urn:schemas-microsoft-com:vml" Requires="v">
                <p:oleObj spid="_x0000_s3234834" name="Equation" r:id="rId7" imgW="1790700" imgH="939800" progId="Equation.DSMT4">
                  <p:embed/>
                </p:oleObj>
              </mc:Choice>
              <mc:Fallback>
                <p:oleObj name="Equation" r:id="rId7" imgW="1790700" imgH="939800" progId="Equation.DSMT4">
                  <p:embed/>
                  <p:pic>
                    <p:nvPicPr>
                      <p:cNvPr id="0" name="Object 5" descr="Pink tissue pap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2000" y="5410200"/>
                        <a:ext cx="1790700" cy="939800"/>
                      </a:xfrm>
                      <a:prstGeom prst="rect">
                        <a:avLst/>
                      </a:prstGeom>
                      <a:noFill/>
                      <a:ln>
                        <a:noFill/>
                      </a:ln>
                      <a:effectLst/>
                      <a:extLst>
                        <a:ext uri="{909E8E84-426E-40DD-AFC4-6F175D3DCCD1}">
                          <a14:hiddenFill xmlns:a14="http://schemas.microsoft.com/office/drawing/2010/main">
                            <a:blipFill dpi="0" rotWithShape="0">
                              <a:blip r:embed="rId6"/>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4822" name="Object 6" descr="Pink tissue paper"/>
          <p:cNvGraphicFramePr>
            <a:graphicFrameLocks noChangeAspect="1"/>
          </p:cNvGraphicFramePr>
          <p:nvPr/>
        </p:nvGraphicFramePr>
        <p:xfrm>
          <a:off x="812800" y="4222750"/>
          <a:ext cx="1739900" cy="939800"/>
        </p:xfrm>
        <a:graphic>
          <a:graphicData uri="http://schemas.openxmlformats.org/presentationml/2006/ole">
            <mc:AlternateContent xmlns:mc="http://schemas.openxmlformats.org/markup-compatibility/2006">
              <mc:Choice xmlns:v="urn:schemas-microsoft-com:vml" Requires="v">
                <p:oleObj spid="_x0000_s3234835" name="Equation" r:id="rId9" imgW="1739900" imgH="939800" progId="Equation.DSMT4">
                  <p:embed/>
                </p:oleObj>
              </mc:Choice>
              <mc:Fallback>
                <p:oleObj name="Equation" r:id="rId9" imgW="1739900" imgH="939800" progId="Equation.DSMT4">
                  <p:embed/>
                  <p:pic>
                    <p:nvPicPr>
                      <p:cNvPr id="0" name="Object 6" descr="Pink tissue pap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12800" y="4222750"/>
                        <a:ext cx="1739900" cy="939800"/>
                      </a:xfrm>
                      <a:prstGeom prst="rect">
                        <a:avLst/>
                      </a:prstGeom>
                      <a:noFill/>
                      <a:ln>
                        <a:noFill/>
                      </a:ln>
                      <a:effectLst/>
                      <a:extLst>
                        <a:ext uri="{909E8E84-426E-40DD-AFC4-6F175D3DCCD1}">
                          <a14:hiddenFill xmlns:a14="http://schemas.microsoft.com/office/drawing/2010/main">
                            <a:blipFill dpi="0" rotWithShape="0">
                              <a:blip r:embed="rId6"/>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34823" name="Text Box 7" descr="Pink tissue paper"/>
          <p:cNvSpPr txBox="1">
            <a:spLocks noChangeArrowheads="1"/>
          </p:cNvSpPr>
          <p:nvPr/>
        </p:nvSpPr>
        <p:spPr bwMode="auto">
          <a:xfrm>
            <a:off x="609600" y="1066800"/>
            <a:ext cx="3200400" cy="679450"/>
          </a:xfrm>
          <a:prstGeom prst="rect">
            <a:avLst/>
          </a:prstGeom>
          <a:noFill/>
          <a:ln>
            <a:noFill/>
          </a:ln>
          <a:effectLst/>
          <a:extLst>
            <a:ext uri="{909E8E84-426E-40DD-AFC4-6F175D3DCCD1}">
              <a14:hiddenFill xmlns:a14="http://schemas.microsoft.com/office/drawing/2010/main">
                <a:blipFill dpi="0" rotWithShape="0">
                  <a:blip r:embed="rId6"/>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 continued</a:t>
            </a:r>
          </a:p>
        </p:txBody>
      </p:sp>
      <p:graphicFrame>
        <p:nvGraphicFramePr>
          <p:cNvPr id="3234824" name="Object 8" descr="Pink tissue paper"/>
          <p:cNvGraphicFramePr>
            <a:graphicFrameLocks noChangeAspect="1"/>
          </p:cNvGraphicFramePr>
          <p:nvPr/>
        </p:nvGraphicFramePr>
        <p:xfrm>
          <a:off x="508000" y="2965450"/>
          <a:ext cx="3771900" cy="939800"/>
        </p:xfrm>
        <a:graphic>
          <a:graphicData uri="http://schemas.openxmlformats.org/presentationml/2006/ole">
            <mc:AlternateContent xmlns:mc="http://schemas.openxmlformats.org/markup-compatibility/2006">
              <mc:Choice xmlns:v="urn:schemas-microsoft-com:vml" Requires="v">
                <p:oleObj spid="_x0000_s3234836" name="Equation" r:id="rId11" imgW="3771900" imgH="939800" progId="Equation.DSMT4">
                  <p:embed/>
                </p:oleObj>
              </mc:Choice>
              <mc:Fallback>
                <p:oleObj name="Equation" r:id="rId11" imgW="3771900" imgH="939800" progId="Equation.DSMT4">
                  <p:embed/>
                  <p:pic>
                    <p:nvPicPr>
                      <p:cNvPr id="0" name="Object 8" descr="Pink tissue pape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08000" y="2965450"/>
                        <a:ext cx="3771900" cy="939800"/>
                      </a:xfrm>
                      <a:prstGeom prst="rect">
                        <a:avLst/>
                      </a:prstGeom>
                      <a:noFill/>
                      <a:ln>
                        <a:noFill/>
                      </a:ln>
                      <a:effectLst/>
                      <a:extLst>
                        <a:ext uri="{909E8E84-426E-40DD-AFC4-6F175D3DCCD1}">
                          <a14:hiddenFill xmlns:a14="http://schemas.microsoft.com/office/drawing/2010/main">
                            <a:blipFill dpi="0" rotWithShape="0">
                              <a:blip r:embed="rId6"/>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4825" name="Object 9" descr="Pink tissue paper"/>
          <p:cNvGraphicFramePr>
            <a:graphicFrameLocks noChangeAspect="1"/>
          </p:cNvGraphicFramePr>
          <p:nvPr/>
        </p:nvGraphicFramePr>
        <p:xfrm>
          <a:off x="4914900" y="1371600"/>
          <a:ext cx="2933700" cy="330200"/>
        </p:xfrm>
        <a:graphic>
          <a:graphicData uri="http://schemas.openxmlformats.org/presentationml/2006/ole">
            <mc:AlternateContent xmlns:mc="http://schemas.openxmlformats.org/markup-compatibility/2006">
              <mc:Choice xmlns:v="urn:schemas-microsoft-com:vml" Requires="v">
                <p:oleObj spid="_x0000_s3234837" name="Equation" r:id="rId13" imgW="2933700" imgH="330200" progId="Equation.DSMT4">
                  <p:embed/>
                </p:oleObj>
              </mc:Choice>
              <mc:Fallback>
                <p:oleObj name="Equation" r:id="rId13" imgW="2933700" imgH="330200" progId="Equation.DSMT4">
                  <p:embed/>
                  <p:pic>
                    <p:nvPicPr>
                      <p:cNvPr id="0" name="Object 9" descr="Pink tissue pape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914900" y="1371600"/>
                        <a:ext cx="2933700" cy="330200"/>
                      </a:xfrm>
                      <a:prstGeom prst="rect">
                        <a:avLst/>
                      </a:prstGeom>
                      <a:noFill/>
                      <a:ln>
                        <a:noFill/>
                      </a:ln>
                      <a:effectLst/>
                      <a:extLst>
                        <a:ext uri="{909E8E84-426E-40DD-AFC4-6F175D3DCCD1}">
                          <a14:hiddenFill xmlns:a14="http://schemas.microsoft.com/office/drawing/2010/main">
                            <a:blipFill dpi="0" rotWithShape="0">
                              <a:blip r:embed="rId6"/>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4826" name="Object 10" descr="Pink tissue paper"/>
          <p:cNvGraphicFramePr>
            <a:graphicFrameLocks noChangeAspect="1"/>
          </p:cNvGraphicFramePr>
          <p:nvPr/>
        </p:nvGraphicFramePr>
        <p:xfrm>
          <a:off x="4927600" y="1873250"/>
          <a:ext cx="2997200" cy="1054100"/>
        </p:xfrm>
        <a:graphic>
          <a:graphicData uri="http://schemas.openxmlformats.org/presentationml/2006/ole">
            <mc:AlternateContent xmlns:mc="http://schemas.openxmlformats.org/markup-compatibility/2006">
              <mc:Choice xmlns:v="urn:schemas-microsoft-com:vml" Requires="v">
                <p:oleObj spid="_x0000_s3234838" name="Equation" r:id="rId15" imgW="2997200" imgH="1054100" progId="Equation.DSMT4">
                  <p:embed/>
                </p:oleObj>
              </mc:Choice>
              <mc:Fallback>
                <p:oleObj name="Equation" r:id="rId15" imgW="2997200" imgH="1054100" progId="Equation.DSMT4">
                  <p:embed/>
                  <p:pic>
                    <p:nvPicPr>
                      <p:cNvPr id="0" name="Object 10" descr="Pink tissue pape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927600" y="1873250"/>
                        <a:ext cx="2997200" cy="1054100"/>
                      </a:xfrm>
                      <a:prstGeom prst="rect">
                        <a:avLst/>
                      </a:prstGeom>
                      <a:noFill/>
                      <a:ln>
                        <a:noFill/>
                      </a:ln>
                      <a:effectLst/>
                      <a:extLst>
                        <a:ext uri="{909E8E84-426E-40DD-AFC4-6F175D3DCCD1}">
                          <a14:hiddenFill xmlns:a14="http://schemas.microsoft.com/office/drawing/2010/main">
                            <a:blipFill dpi="0" rotWithShape="0">
                              <a:blip r:embed="rId6"/>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4827" name="Object 11" descr="Pink tissue paper"/>
          <p:cNvGraphicFramePr>
            <a:graphicFrameLocks noChangeAspect="1"/>
          </p:cNvGraphicFramePr>
          <p:nvPr/>
        </p:nvGraphicFramePr>
        <p:xfrm>
          <a:off x="4953000" y="3003550"/>
          <a:ext cx="1803400" cy="939800"/>
        </p:xfrm>
        <a:graphic>
          <a:graphicData uri="http://schemas.openxmlformats.org/presentationml/2006/ole">
            <mc:AlternateContent xmlns:mc="http://schemas.openxmlformats.org/markup-compatibility/2006">
              <mc:Choice xmlns:v="urn:schemas-microsoft-com:vml" Requires="v">
                <p:oleObj spid="_x0000_s3234839" name="Equation" r:id="rId17" imgW="1803400" imgH="939800" progId="Equation.DSMT4">
                  <p:embed/>
                </p:oleObj>
              </mc:Choice>
              <mc:Fallback>
                <p:oleObj name="Equation" r:id="rId17" imgW="1803400" imgH="939800" progId="Equation.DSMT4">
                  <p:embed/>
                  <p:pic>
                    <p:nvPicPr>
                      <p:cNvPr id="0" name="Object 11" descr="Pink tissue pape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953000" y="3003550"/>
                        <a:ext cx="1803400" cy="939800"/>
                      </a:xfrm>
                      <a:prstGeom prst="rect">
                        <a:avLst/>
                      </a:prstGeom>
                      <a:noFill/>
                      <a:ln>
                        <a:noFill/>
                      </a:ln>
                      <a:effectLst/>
                      <a:extLst>
                        <a:ext uri="{909E8E84-426E-40DD-AFC4-6F175D3DCCD1}">
                          <a14:hiddenFill xmlns:a14="http://schemas.microsoft.com/office/drawing/2010/main">
                            <a:blipFill dpi="0" rotWithShape="0">
                              <a:blip r:embed="rId6"/>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4828" name="Object 12" descr="Pink tissue paper"/>
          <p:cNvGraphicFramePr>
            <a:graphicFrameLocks noChangeAspect="1"/>
          </p:cNvGraphicFramePr>
          <p:nvPr/>
        </p:nvGraphicFramePr>
        <p:xfrm>
          <a:off x="3581400" y="4241800"/>
          <a:ext cx="1803400" cy="939800"/>
        </p:xfrm>
        <a:graphic>
          <a:graphicData uri="http://schemas.openxmlformats.org/presentationml/2006/ole">
            <mc:AlternateContent xmlns:mc="http://schemas.openxmlformats.org/markup-compatibility/2006">
              <mc:Choice xmlns:v="urn:schemas-microsoft-com:vml" Requires="v">
                <p:oleObj spid="_x0000_s3234840" name="Equation" r:id="rId19" imgW="1803400" imgH="939800" progId="Equation.DSMT4">
                  <p:embed/>
                </p:oleObj>
              </mc:Choice>
              <mc:Fallback>
                <p:oleObj name="Equation" r:id="rId19" imgW="1803400" imgH="939800" progId="Equation.DSMT4">
                  <p:embed/>
                  <p:pic>
                    <p:nvPicPr>
                      <p:cNvPr id="0" name="Object 12" descr="Pink tissue pape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581400" y="4241800"/>
                        <a:ext cx="1803400" cy="939800"/>
                      </a:xfrm>
                      <a:prstGeom prst="rect">
                        <a:avLst/>
                      </a:prstGeom>
                      <a:noFill/>
                      <a:ln>
                        <a:noFill/>
                      </a:ln>
                      <a:effectLst/>
                      <a:extLst>
                        <a:ext uri="{909E8E84-426E-40DD-AFC4-6F175D3DCCD1}">
                          <a14:hiddenFill xmlns:a14="http://schemas.microsoft.com/office/drawing/2010/main">
                            <a:blipFill dpi="0" rotWithShape="0">
                              <a:blip r:embed="rId6"/>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4829" name="Object 13" descr="Pink tissue paper"/>
          <p:cNvGraphicFramePr>
            <a:graphicFrameLocks noChangeAspect="1"/>
          </p:cNvGraphicFramePr>
          <p:nvPr/>
        </p:nvGraphicFramePr>
        <p:xfrm>
          <a:off x="3600450" y="5410200"/>
          <a:ext cx="1765300" cy="939800"/>
        </p:xfrm>
        <a:graphic>
          <a:graphicData uri="http://schemas.openxmlformats.org/presentationml/2006/ole">
            <mc:AlternateContent xmlns:mc="http://schemas.openxmlformats.org/markup-compatibility/2006">
              <mc:Choice xmlns:v="urn:schemas-microsoft-com:vml" Requires="v">
                <p:oleObj spid="_x0000_s3234841" name="Equation" r:id="rId20" imgW="1765300" imgH="939800" progId="Equation.DSMT4">
                  <p:embed/>
                </p:oleObj>
              </mc:Choice>
              <mc:Fallback>
                <p:oleObj name="Equation" r:id="rId20" imgW="1765300" imgH="939800" progId="Equation.DSMT4">
                  <p:embed/>
                  <p:pic>
                    <p:nvPicPr>
                      <p:cNvPr id="0" name="Object 13" descr="Pink tissue pape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3600450" y="5410200"/>
                        <a:ext cx="1765300" cy="939800"/>
                      </a:xfrm>
                      <a:prstGeom prst="rect">
                        <a:avLst/>
                      </a:prstGeom>
                      <a:noFill/>
                      <a:ln>
                        <a:noFill/>
                      </a:ln>
                      <a:effectLst/>
                      <a:extLst>
                        <a:ext uri="{909E8E84-426E-40DD-AFC4-6F175D3DCCD1}">
                          <a14:hiddenFill xmlns:a14="http://schemas.microsoft.com/office/drawing/2010/main">
                            <a:blipFill dpi="0" rotWithShape="0">
                              <a:blip r:embed="rId6"/>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4830" name="Object 14" descr="Pink tissue paper"/>
          <p:cNvGraphicFramePr>
            <a:graphicFrameLocks noChangeAspect="1"/>
          </p:cNvGraphicFramePr>
          <p:nvPr/>
        </p:nvGraphicFramePr>
        <p:xfrm>
          <a:off x="6350000" y="5410200"/>
          <a:ext cx="1498600" cy="939800"/>
        </p:xfrm>
        <a:graphic>
          <a:graphicData uri="http://schemas.openxmlformats.org/presentationml/2006/ole">
            <mc:AlternateContent xmlns:mc="http://schemas.openxmlformats.org/markup-compatibility/2006">
              <mc:Choice xmlns:v="urn:schemas-microsoft-com:vml" Requires="v">
                <p:oleObj spid="_x0000_s3234842" name="Equation" r:id="rId22" imgW="1498600" imgH="939800" progId="Equation.DSMT4">
                  <p:embed/>
                </p:oleObj>
              </mc:Choice>
              <mc:Fallback>
                <p:oleObj name="Equation" r:id="rId22" imgW="1498600" imgH="939800" progId="Equation.DSMT4">
                  <p:embed/>
                  <p:pic>
                    <p:nvPicPr>
                      <p:cNvPr id="0" name="Object 14" descr="Pink tissue pape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6350000" y="5410200"/>
                        <a:ext cx="1498600" cy="939800"/>
                      </a:xfrm>
                      <a:prstGeom prst="rect">
                        <a:avLst/>
                      </a:prstGeom>
                      <a:noFill/>
                      <a:ln>
                        <a:noFill/>
                      </a:ln>
                      <a:effectLst/>
                      <a:extLst>
                        <a:ext uri="{909E8E84-426E-40DD-AFC4-6F175D3DCCD1}">
                          <a14:hiddenFill xmlns:a14="http://schemas.microsoft.com/office/drawing/2010/main">
                            <a:blipFill dpi="0" rotWithShape="0">
                              <a:blip r:embed="rId6"/>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4831" name="Object 15" descr="Pink tissue paper"/>
          <p:cNvGraphicFramePr>
            <a:graphicFrameLocks noChangeAspect="1"/>
          </p:cNvGraphicFramePr>
          <p:nvPr/>
        </p:nvGraphicFramePr>
        <p:xfrm>
          <a:off x="6350000" y="4222750"/>
          <a:ext cx="1498600" cy="939800"/>
        </p:xfrm>
        <a:graphic>
          <a:graphicData uri="http://schemas.openxmlformats.org/presentationml/2006/ole">
            <mc:AlternateContent xmlns:mc="http://schemas.openxmlformats.org/markup-compatibility/2006">
              <mc:Choice xmlns:v="urn:schemas-microsoft-com:vml" Requires="v">
                <p:oleObj spid="_x0000_s3234843" name="Equation" r:id="rId24" imgW="1498600" imgH="939800" progId="Equation.DSMT4">
                  <p:embed/>
                </p:oleObj>
              </mc:Choice>
              <mc:Fallback>
                <p:oleObj name="Equation" r:id="rId24" imgW="1498600" imgH="939800" progId="Equation.DSMT4">
                  <p:embed/>
                  <p:pic>
                    <p:nvPicPr>
                      <p:cNvPr id="0" name="Object 15" descr="Pink tissue pape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6350000" y="4222750"/>
                        <a:ext cx="1498600" cy="939800"/>
                      </a:xfrm>
                      <a:prstGeom prst="rect">
                        <a:avLst/>
                      </a:prstGeom>
                      <a:noFill/>
                      <a:ln>
                        <a:noFill/>
                      </a:ln>
                      <a:effectLst/>
                      <a:extLst>
                        <a:ext uri="{909E8E84-426E-40DD-AFC4-6F175D3DCCD1}">
                          <a14:hiddenFill xmlns:a14="http://schemas.microsoft.com/office/drawing/2010/main">
                            <a:blipFill dpi="0" rotWithShape="0">
                              <a:blip r:embed="rId6"/>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34832" name="Line 16"/>
          <p:cNvSpPr>
            <a:spLocks noChangeShapeType="1"/>
          </p:cNvSpPr>
          <p:nvPr/>
        </p:nvSpPr>
        <p:spPr bwMode="auto">
          <a:xfrm>
            <a:off x="609600" y="4038600"/>
            <a:ext cx="8001000" cy="0"/>
          </a:xfrm>
          <a:prstGeom prst="line">
            <a:avLst/>
          </a:prstGeom>
          <a:noFill/>
          <a:ln w="25400">
            <a:solidFill>
              <a:srgbClr val="00ADEE"/>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p:cNvSpPr>
            <a:spLocks noGrp="1"/>
          </p:cNvSpPr>
          <p:nvPr>
            <p:ph type="sldNum" sz="quarter" idx="10"/>
          </p:nvPr>
        </p:nvSpPr>
        <p:spPr/>
        <p:txBody>
          <a:bodyPr/>
          <a:lstStyle/>
          <a:p>
            <a:fld id="{04D01A88-F0AD-4262-8638-A921230C4261}" type="slidenum">
              <a:rPr lang="en-US"/>
              <a:pPr/>
              <a:t>8</a:t>
            </a:fld>
            <a:endParaRPr lang="en-CA"/>
          </a:p>
        </p:txBody>
      </p:sp>
      <p:sp>
        <p:nvSpPr>
          <p:cNvPr id="11" name="Footer Placeholder 6"/>
          <p:cNvSpPr>
            <a:spLocks noGrp="1"/>
          </p:cNvSpPr>
          <p:nvPr>
            <p:ph type="ftr" sz="quarter" idx="11"/>
          </p:nvPr>
        </p:nvSpPr>
        <p:spPr/>
        <p:txBody>
          <a:bodyPr/>
          <a:lstStyle/>
          <a:p>
            <a:r>
              <a:rPr lang="en-US"/>
              <a:t>© 2010 Pearson Education, Inc.  All rights reserved</a:t>
            </a:r>
          </a:p>
        </p:txBody>
      </p:sp>
      <p:sp>
        <p:nvSpPr>
          <p:cNvPr id="3236866"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3</a:t>
            </a:r>
          </a:p>
        </p:txBody>
      </p:sp>
      <p:sp>
        <p:nvSpPr>
          <p:cNvPr id="3236867" name="Rectangle 3"/>
          <p:cNvSpPr>
            <a:spLocks noChangeArrowheads="1"/>
          </p:cNvSpPr>
          <p:nvPr/>
        </p:nvSpPr>
        <p:spPr bwMode="auto">
          <a:xfrm>
            <a:off x="2817813" y="228600"/>
            <a:ext cx="6199187" cy="839788"/>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b="0" baseline="0"/>
              <a:t>Expressing All Trigonometric Functions in Terms of Sines and Cosines</a:t>
            </a:r>
          </a:p>
        </p:txBody>
      </p:sp>
      <p:sp>
        <p:nvSpPr>
          <p:cNvPr id="3236868" name="Text Box 4" descr="Pink tissue paper"/>
          <p:cNvSpPr txBox="1">
            <a:spLocks noChangeArrowheads="1"/>
          </p:cNvSpPr>
          <p:nvPr/>
        </p:nvSpPr>
        <p:spPr bwMode="auto">
          <a:xfrm>
            <a:off x="647700" y="1066800"/>
            <a:ext cx="8369300"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nSpc>
                <a:spcPct val="90000"/>
              </a:lnSpc>
            </a:pPr>
            <a:r>
              <a:rPr lang="en-US" sz="3200" b="0" baseline="0">
                <a:latin typeface="Times New Roman" pitchFamily="18" charset="0"/>
              </a:rPr>
              <a:t>Write                                         in terms of sines and cosines and then simplify the resulting expression.</a:t>
            </a:r>
          </a:p>
        </p:txBody>
      </p:sp>
      <p:graphicFrame>
        <p:nvGraphicFramePr>
          <p:cNvPr id="3236869" name="Object 5" descr="Pink tissue paper"/>
          <p:cNvGraphicFramePr>
            <a:graphicFrameLocks noChangeAspect="1"/>
          </p:cNvGraphicFramePr>
          <p:nvPr/>
        </p:nvGraphicFramePr>
        <p:xfrm>
          <a:off x="1811338" y="1209675"/>
          <a:ext cx="3898900" cy="292100"/>
        </p:xfrm>
        <a:graphic>
          <a:graphicData uri="http://schemas.openxmlformats.org/presentationml/2006/ole">
            <mc:AlternateContent xmlns:mc="http://schemas.openxmlformats.org/markup-compatibility/2006">
              <mc:Choice xmlns:v="urn:schemas-microsoft-com:vml" Requires="v">
                <p:oleObj spid="_x0000_s3236875" name="Equation" r:id="rId5" imgW="3898900" imgH="292100" progId="Equation.DSMT4">
                  <p:embed/>
                </p:oleObj>
              </mc:Choice>
              <mc:Fallback>
                <p:oleObj name="Equation" r:id="rId5" imgW="3898900" imgH="292100" progId="Equation.DSMT4">
                  <p:embed/>
                  <p:pic>
                    <p:nvPicPr>
                      <p:cNvPr id="0" name="Object 5"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11338" y="1209675"/>
                        <a:ext cx="3898900" cy="2921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36871" name="Text Box 7" descr="Pink tissue paper"/>
          <p:cNvSpPr txBox="1">
            <a:spLocks noChangeArrowheads="1"/>
          </p:cNvSpPr>
          <p:nvPr/>
        </p:nvSpPr>
        <p:spPr bwMode="auto">
          <a:xfrm>
            <a:off x="685800" y="2762250"/>
            <a:ext cx="1524000" cy="4508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a:t>
            </a:r>
          </a:p>
        </p:txBody>
      </p:sp>
      <p:graphicFrame>
        <p:nvGraphicFramePr>
          <p:cNvPr id="3236872" name="Object 8" descr="Pink tissue paper"/>
          <p:cNvGraphicFramePr>
            <a:graphicFrameLocks noChangeAspect="1"/>
          </p:cNvGraphicFramePr>
          <p:nvPr/>
        </p:nvGraphicFramePr>
        <p:xfrm>
          <a:off x="1219200" y="3371850"/>
          <a:ext cx="3898900" cy="292100"/>
        </p:xfrm>
        <a:graphic>
          <a:graphicData uri="http://schemas.openxmlformats.org/presentationml/2006/ole">
            <mc:AlternateContent xmlns:mc="http://schemas.openxmlformats.org/markup-compatibility/2006">
              <mc:Choice xmlns:v="urn:schemas-microsoft-com:vml" Requires="v">
                <p:oleObj spid="_x0000_s3236876" name="Equation" r:id="rId7" imgW="3898900" imgH="292100" progId="Equation.DSMT4">
                  <p:embed/>
                </p:oleObj>
              </mc:Choice>
              <mc:Fallback>
                <p:oleObj name="Equation" r:id="rId7" imgW="3898900" imgH="292100" progId="Equation.DSMT4">
                  <p:embed/>
                  <p:pic>
                    <p:nvPicPr>
                      <p:cNvPr id="0" name="Object 8"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9200" y="3371850"/>
                        <a:ext cx="3898900" cy="2921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6873" name="Object 9" descr="Pink tissue paper"/>
          <p:cNvGraphicFramePr>
            <a:graphicFrameLocks noChangeAspect="1"/>
          </p:cNvGraphicFramePr>
          <p:nvPr/>
        </p:nvGraphicFramePr>
        <p:xfrm>
          <a:off x="1511300" y="4038600"/>
          <a:ext cx="4686300" cy="939800"/>
        </p:xfrm>
        <a:graphic>
          <a:graphicData uri="http://schemas.openxmlformats.org/presentationml/2006/ole">
            <mc:AlternateContent xmlns:mc="http://schemas.openxmlformats.org/markup-compatibility/2006">
              <mc:Choice xmlns:v="urn:schemas-microsoft-com:vml" Requires="v">
                <p:oleObj spid="_x0000_s3236877" name="Equation" r:id="rId8" imgW="4686300" imgH="939800" progId="Equation.DSMT4">
                  <p:embed/>
                </p:oleObj>
              </mc:Choice>
              <mc:Fallback>
                <p:oleObj name="Equation" r:id="rId8" imgW="4686300" imgH="939800" progId="Equation.DSMT4">
                  <p:embed/>
                  <p:pic>
                    <p:nvPicPr>
                      <p:cNvPr id="0" name="Object 9" descr="Pink tissue pape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11300" y="4038600"/>
                        <a:ext cx="46863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6874" name="Object 10" descr="Pink tissue paper"/>
          <p:cNvGraphicFramePr>
            <a:graphicFrameLocks noChangeAspect="1"/>
          </p:cNvGraphicFramePr>
          <p:nvPr/>
        </p:nvGraphicFramePr>
        <p:xfrm>
          <a:off x="1471613" y="5321300"/>
          <a:ext cx="5995987" cy="1003300"/>
        </p:xfrm>
        <a:graphic>
          <a:graphicData uri="http://schemas.openxmlformats.org/presentationml/2006/ole">
            <mc:AlternateContent xmlns:mc="http://schemas.openxmlformats.org/markup-compatibility/2006">
              <mc:Choice xmlns:v="urn:schemas-microsoft-com:vml" Requires="v">
                <p:oleObj spid="_x0000_s3236878" name="Equation" r:id="rId10" imgW="5994400" imgH="1003300" progId="Equation.DSMT4">
                  <p:embed/>
                </p:oleObj>
              </mc:Choice>
              <mc:Fallback>
                <p:oleObj name="Equation" r:id="rId10" imgW="5994400" imgH="1003300" progId="Equation.DSMT4">
                  <p:embed/>
                  <p:pic>
                    <p:nvPicPr>
                      <p:cNvPr id="0" name="Object 10" descr="Pink tissue pape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71613" y="5321300"/>
                        <a:ext cx="5995987" cy="1003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0"/>
          </p:nvPr>
        </p:nvSpPr>
        <p:spPr/>
        <p:txBody>
          <a:bodyPr/>
          <a:lstStyle/>
          <a:p>
            <a:fld id="{B81F5F40-320B-4294-B88F-028B1046CED7}" type="slidenum">
              <a:rPr lang="en-US"/>
              <a:pPr/>
              <a:t>9</a:t>
            </a:fld>
            <a:endParaRPr lang="en-CA"/>
          </a:p>
        </p:txBody>
      </p:sp>
      <p:sp>
        <p:nvSpPr>
          <p:cNvPr id="9" name="Footer Placeholder 6"/>
          <p:cNvSpPr>
            <a:spLocks noGrp="1"/>
          </p:cNvSpPr>
          <p:nvPr>
            <p:ph type="ftr" sz="quarter" idx="11"/>
          </p:nvPr>
        </p:nvSpPr>
        <p:spPr/>
        <p:txBody>
          <a:bodyPr/>
          <a:lstStyle/>
          <a:p>
            <a:r>
              <a:rPr lang="en-US"/>
              <a:t>© 2010 Pearson Education, Inc.  All rights reserved</a:t>
            </a:r>
          </a:p>
        </p:txBody>
      </p:sp>
      <p:sp>
        <p:nvSpPr>
          <p:cNvPr id="3238914"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3</a:t>
            </a:r>
          </a:p>
        </p:txBody>
      </p:sp>
      <p:sp>
        <p:nvSpPr>
          <p:cNvPr id="3238915" name="Rectangle 3"/>
          <p:cNvSpPr>
            <a:spLocks noChangeArrowheads="1"/>
          </p:cNvSpPr>
          <p:nvPr/>
        </p:nvSpPr>
        <p:spPr bwMode="auto">
          <a:xfrm>
            <a:off x="2817813" y="228600"/>
            <a:ext cx="6211887" cy="839788"/>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b="0" baseline="0"/>
              <a:t>Expressing All Trigonometric Functions in Terms of Sines and Cosines</a:t>
            </a:r>
          </a:p>
        </p:txBody>
      </p:sp>
      <p:sp>
        <p:nvSpPr>
          <p:cNvPr id="3238916" name="Text Box 4" descr="Pink tissue paper"/>
          <p:cNvSpPr txBox="1">
            <a:spLocks noChangeArrowheads="1"/>
          </p:cNvSpPr>
          <p:nvPr/>
        </p:nvSpPr>
        <p:spPr bwMode="auto">
          <a:xfrm>
            <a:off x="609600" y="1270000"/>
            <a:ext cx="3200400" cy="6794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 continued</a:t>
            </a:r>
          </a:p>
        </p:txBody>
      </p:sp>
      <p:graphicFrame>
        <p:nvGraphicFramePr>
          <p:cNvPr id="3238917" name="Object 5" descr="Pink tissue paper"/>
          <p:cNvGraphicFramePr>
            <a:graphicFrameLocks noChangeAspect="1"/>
          </p:cNvGraphicFramePr>
          <p:nvPr/>
        </p:nvGraphicFramePr>
        <p:xfrm>
          <a:off x="2838450" y="1949450"/>
          <a:ext cx="3162300" cy="1003300"/>
        </p:xfrm>
        <a:graphic>
          <a:graphicData uri="http://schemas.openxmlformats.org/presentationml/2006/ole">
            <mc:AlternateContent xmlns:mc="http://schemas.openxmlformats.org/markup-compatibility/2006">
              <mc:Choice xmlns:v="urn:schemas-microsoft-com:vml" Requires="v">
                <p:oleObj spid="_x0000_s3238920" name="Equation" r:id="rId5" imgW="3162240" imgH="1002960" progId="Equation.DSMT4">
                  <p:embed/>
                </p:oleObj>
              </mc:Choice>
              <mc:Fallback>
                <p:oleObj name="Equation" r:id="rId5" imgW="3162240" imgH="1002960" progId="Equation.DSMT4">
                  <p:embed/>
                  <p:pic>
                    <p:nvPicPr>
                      <p:cNvPr id="0" name="Object 5"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38450" y="1949450"/>
                        <a:ext cx="3162300" cy="1003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8918" name="Object 6" descr="Pink tissue paper"/>
          <p:cNvGraphicFramePr>
            <a:graphicFrameLocks noChangeAspect="1"/>
          </p:cNvGraphicFramePr>
          <p:nvPr/>
        </p:nvGraphicFramePr>
        <p:xfrm>
          <a:off x="2819400" y="3429000"/>
          <a:ext cx="1981200" cy="952500"/>
        </p:xfrm>
        <a:graphic>
          <a:graphicData uri="http://schemas.openxmlformats.org/presentationml/2006/ole">
            <mc:AlternateContent xmlns:mc="http://schemas.openxmlformats.org/markup-compatibility/2006">
              <mc:Choice xmlns:v="urn:schemas-microsoft-com:vml" Requires="v">
                <p:oleObj spid="_x0000_s3238921" name="Equation" r:id="rId7" imgW="1981080" imgH="952200" progId="Equation.DSMT4">
                  <p:embed/>
                </p:oleObj>
              </mc:Choice>
              <mc:Fallback>
                <p:oleObj name="Equation" r:id="rId7" imgW="1981080" imgH="952200" progId="Equation.DSMT4">
                  <p:embed/>
                  <p:pic>
                    <p:nvPicPr>
                      <p:cNvPr id="0" name="Object 6" descr="Pink tissue pap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19400" y="3429000"/>
                        <a:ext cx="1981200" cy="9525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38919" name="Object 7" descr="Pink tissue paper"/>
          <p:cNvGraphicFramePr>
            <a:graphicFrameLocks noChangeAspect="1"/>
          </p:cNvGraphicFramePr>
          <p:nvPr/>
        </p:nvGraphicFramePr>
        <p:xfrm>
          <a:off x="2819400" y="4775200"/>
          <a:ext cx="1981200" cy="939800"/>
        </p:xfrm>
        <a:graphic>
          <a:graphicData uri="http://schemas.openxmlformats.org/presentationml/2006/ole">
            <mc:AlternateContent xmlns:mc="http://schemas.openxmlformats.org/markup-compatibility/2006">
              <mc:Choice xmlns:v="urn:schemas-microsoft-com:vml" Requires="v">
                <p:oleObj spid="_x0000_s3238922" name="Equation" r:id="rId9" imgW="1981200" imgH="939800" progId="Equation.DSMT4">
                  <p:embed/>
                </p:oleObj>
              </mc:Choice>
              <mc:Fallback>
                <p:oleObj name="Equation" r:id="rId9" imgW="1981200" imgH="939800" progId="Equation.DSMT4">
                  <p:embed/>
                  <p:pic>
                    <p:nvPicPr>
                      <p:cNvPr id="0" name="Object 7" descr="Pink tissue pap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19400" y="4775200"/>
                        <a:ext cx="19812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0"/>
          </p:nvPr>
        </p:nvSpPr>
        <p:spPr/>
        <p:txBody>
          <a:bodyPr/>
          <a:lstStyle/>
          <a:p>
            <a:fld id="{111A86F5-394E-49DE-AA79-969D09F31675}" type="slidenum">
              <a:rPr lang="en-US"/>
              <a:pPr/>
              <a:t>10</a:t>
            </a:fld>
            <a:endParaRPr lang="en-CA"/>
          </a:p>
        </p:txBody>
      </p:sp>
      <p:sp>
        <p:nvSpPr>
          <p:cNvPr id="9" name="Footer Placeholder 6"/>
          <p:cNvSpPr>
            <a:spLocks noGrp="1"/>
          </p:cNvSpPr>
          <p:nvPr>
            <p:ph type="ftr" sz="quarter" idx="11"/>
          </p:nvPr>
        </p:nvSpPr>
        <p:spPr/>
        <p:txBody>
          <a:bodyPr/>
          <a:lstStyle/>
          <a:p>
            <a:r>
              <a:rPr lang="en-US"/>
              <a:t>© 2010 Pearson Education, Inc.  All rights reserved</a:t>
            </a:r>
          </a:p>
        </p:txBody>
      </p:sp>
      <p:sp>
        <p:nvSpPr>
          <p:cNvPr id="3263490"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4</a:t>
            </a:r>
          </a:p>
        </p:txBody>
      </p:sp>
      <p:sp>
        <p:nvSpPr>
          <p:cNvPr id="3263491" name="Rectangle 3"/>
          <p:cNvSpPr>
            <a:spLocks noChangeArrowheads="1"/>
          </p:cNvSpPr>
          <p:nvPr/>
        </p:nvSpPr>
        <p:spPr bwMode="auto">
          <a:xfrm>
            <a:off x="2817813" y="379413"/>
            <a:ext cx="6211887" cy="53340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b="0" baseline="0"/>
              <a:t>Proving That an Equation Is Not an Identity</a:t>
            </a:r>
          </a:p>
        </p:txBody>
      </p:sp>
      <p:sp>
        <p:nvSpPr>
          <p:cNvPr id="3263496" name="Text Box 8" descr="Pink tissue paper"/>
          <p:cNvSpPr txBox="1">
            <a:spLocks noChangeArrowheads="1"/>
          </p:cNvSpPr>
          <p:nvPr/>
        </p:nvSpPr>
        <p:spPr bwMode="auto">
          <a:xfrm>
            <a:off x="647700" y="1066800"/>
            <a:ext cx="8369300" cy="7620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nSpc>
                <a:spcPct val="90000"/>
              </a:lnSpc>
            </a:pPr>
            <a:r>
              <a:rPr lang="en-US" sz="3200" b="0" baseline="0">
                <a:latin typeface="Times New Roman" pitchFamily="18" charset="0"/>
              </a:rPr>
              <a:t>Prove                                                        is not an identity.</a:t>
            </a:r>
          </a:p>
        </p:txBody>
      </p:sp>
      <p:pic>
        <p:nvPicPr>
          <p:cNvPr id="3263497" name="Picture 9" descr="Pink tissue pap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14500" y="1081088"/>
            <a:ext cx="5600700" cy="5334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63498" name="Text Box 10" descr="Pink tissue paper"/>
          <p:cNvSpPr txBox="1">
            <a:spLocks noChangeArrowheads="1"/>
          </p:cNvSpPr>
          <p:nvPr/>
        </p:nvSpPr>
        <p:spPr bwMode="auto">
          <a:xfrm>
            <a:off x="685800" y="2057400"/>
            <a:ext cx="1524000" cy="45085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a:t>
            </a:r>
          </a:p>
        </p:txBody>
      </p:sp>
      <p:sp>
        <p:nvSpPr>
          <p:cNvPr id="3263499" name="Text Box 11" descr="Pink tissue paper"/>
          <p:cNvSpPr txBox="1">
            <a:spLocks noChangeArrowheads="1"/>
          </p:cNvSpPr>
          <p:nvPr/>
        </p:nvSpPr>
        <p:spPr bwMode="auto">
          <a:xfrm>
            <a:off x="914400" y="2590800"/>
            <a:ext cx="8107363" cy="7620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nSpc>
                <a:spcPct val="90000"/>
              </a:lnSpc>
            </a:pPr>
            <a:r>
              <a:rPr lang="en-US" sz="3200" b="0" baseline="0">
                <a:latin typeface="Times New Roman" pitchFamily="18" charset="0"/>
              </a:rPr>
              <a:t>Let </a:t>
            </a:r>
            <a:r>
              <a:rPr lang="en-US" sz="3200" b="0" i="1" baseline="0">
                <a:latin typeface="Times New Roman" pitchFamily="18" charset="0"/>
              </a:rPr>
              <a:t>x</a:t>
            </a:r>
            <a:r>
              <a:rPr lang="en-US" sz="3200" b="0" baseline="0">
                <a:latin typeface="Times New Roman" pitchFamily="18" charset="0"/>
              </a:rPr>
              <a:t> = 0.  Then sin 0 = 0 and cos 0 = 1.</a:t>
            </a:r>
          </a:p>
          <a:p>
            <a:pPr>
              <a:lnSpc>
                <a:spcPct val="90000"/>
              </a:lnSpc>
            </a:pPr>
            <a:endParaRPr lang="en-US" sz="3200" b="0" baseline="0">
              <a:latin typeface="Times New Roman" pitchFamily="18" charset="0"/>
            </a:endParaRPr>
          </a:p>
          <a:p>
            <a:pPr>
              <a:lnSpc>
                <a:spcPct val="90000"/>
              </a:lnSpc>
            </a:pPr>
            <a:r>
              <a:rPr lang="en-US" sz="3200" b="0" baseline="0">
                <a:latin typeface="Times New Roman" pitchFamily="18" charset="0"/>
              </a:rPr>
              <a:t>Left side = (sin 0 – cos 0)</a:t>
            </a:r>
            <a:r>
              <a:rPr lang="en-US" sz="3200" b="0">
                <a:latin typeface="Times New Roman" pitchFamily="18" charset="0"/>
              </a:rPr>
              <a:t>2</a:t>
            </a:r>
            <a:r>
              <a:rPr lang="en-US" sz="3200" b="0" baseline="0">
                <a:latin typeface="Times New Roman" pitchFamily="18" charset="0"/>
              </a:rPr>
              <a:t> = (0 – 1)</a:t>
            </a:r>
            <a:r>
              <a:rPr lang="en-US" sz="3200" b="0">
                <a:latin typeface="Times New Roman" pitchFamily="18" charset="0"/>
              </a:rPr>
              <a:t>2</a:t>
            </a:r>
            <a:r>
              <a:rPr lang="en-US" sz="3200" b="0" baseline="0">
                <a:latin typeface="Times New Roman" pitchFamily="18" charset="0"/>
              </a:rPr>
              <a:t> = 1</a:t>
            </a:r>
          </a:p>
          <a:p>
            <a:pPr>
              <a:lnSpc>
                <a:spcPct val="90000"/>
              </a:lnSpc>
            </a:pPr>
            <a:r>
              <a:rPr lang="en-US" sz="3200" b="0" baseline="0">
                <a:latin typeface="Times New Roman" pitchFamily="18" charset="0"/>
              </a:rPr>
              <a:t>Right side = sin</a:t>
            </a:r>
            <a:r>
              <a:rPr lang="en-US" sz="3200" b="0">
                <a:latin typeface="Times New Roman" pitchFamily="18" charset="0"/>
              </a:rPr>
              <a:t>2</a:t>
            </a:r>
            <a:r>
              <a:rPr lang="en-US" sz="3200" b="0" baseline="0">
                <a:latin typeface="Times New Roman" pitchFamily="18" charset="0"/>
              </a:rPr>
              <a:t> 0 – cos</a:t>
            </a:r>
            <a:r>
              <a:rPr lang="en-US" sz="3200" b="0">
                <a:latin typeface="Times New Roman" pitchFamily="18" charset="0"/>
              </a:rPr>
              <a:t>2</a:t>
            </a:r>
            <a:r>
              <a:rPr lang="en-US" sz="3200" b="0" baseline="0">
                <a:latin typeface="Times New Roman" pitchFamily="18" charset="0"/>
              </a:rPr>
              <a:t> 0 = 0</a:t>
            </a:r>
            <a:r>
              <a:rPr lang="en-US" sz="3200" b="0">
                <a:latin typeface="Times New Roman" pitchFamily="18" charset="0"/>
              </a:rPr>
              <a:t>2</a:t>
            </a:r>
            <a:r>
              <a:rPr lang="en-US" sz="3200" b="0" baseline="0">
                <a:latin typeface="Times New Roman" pitchFamily="18" charset="0"/>
              </a:rPr>
              <a:t> – 1</a:t>
            </a:r>
            <a:r>
              <a:rPr lang="en-US" sz="3200" b="0">
                <a:latin typeface="Times New Roman" pitchFamily="18" charset="0"/>
              </a:rPr>
              <a:t>2</a:t>
            </a:r>
            <a:r>
              <a:rPr lang="en-US" sz="3200" b="0" baseline="0">
                <a:latin typeface="Times New Roman" pitchFamily="18" charset="0"/>
              </a:rPr>
              <a:t> = –1</a:t>
            </a:r>
          </a:p>
          <a:p>
            <a:pPr>
              <a:lnSpc>
                <a:spcPct val="90000"/>
              </a:lnSpc>
            </a:pPr>
            <a:endParaRPr lang="en-US" sz="3200" b="0" baseline="0">
              <a:latin typeface="Times New Roman" pitchFamily="18" charset="0"/>
            </a:endParaRPr>
          </a:p>
          <a:p>
            <a:pPr>
              <a:lnSpc>
                <a:spcPct val="90000"/>
              </a:lnSpc>
            </a:pPr>
            <a:r>
              <a:rPr lang="en-US" sz="3200" b="0" baseline="0">
                <a:latin typeface="Times New Roman" pitchFamily="18" charset="0"/>
              </a:rPr>
              <a:t>For </a:t>
            </a:r>
            <a:r>
              <a:rPr lang="en-US" sz="3200" b="0" i="1" baseline="0">
                <a:latin typeface="Times New Roman" pitchFamily="18" charset="0"/>
              </a:rPr>
              <a:t>x</a:t>
            </a:r>
            <a:r>
              <a:rPr lang="en-US" sz="3200" b="0" baseline="0">
                <a:latin typeface="Times New Roman" pitchFamily="18" charset="0"/>
              </a:rPr>
              <a:t> = 0, the equation’s two sides are not equal; so it is not an identity. </a:t>
            </a: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1B918FAA-86E8-4E87-8AC3-07785B9CBCCC}" type="slidenum">
              <a:rPr lang="en-US"/>
              <a:pPr/>
              <a:t>11</a:t>
            </a:fld>
            <a:endParaRPr lang="en-CA"/>
          </a:p>
        </p:txBody>
      </p:sp>
      <p:sp>
        <p:nvSpPr>
          <p:cNvPr id="5" name="Footer Placeholder 4"/>
          <p:cNvSpPr>
            <a:spLocks noGrp="1"/>
          </p:cNvSpPr>
          <p:nvPr>
            <p:ph type="ftr" sz="quarter" idx="11"/>
          </p:nvPr>
        </p:nvSpPr>
        <p:spPr/>
        <p:txBody>
          <a:bodyPr/>
          <a:lstStyle/>
          <a:p>
            <a:r>
              <a:rPr lang="en-US"/>
              <a:t>© 2010 Pearson Education, Inc.  All rights reserved</a:t>
            </a:r>
          </a:p>
        </p:txBody>
      </p:sp>
      <p:sp>
        <p:nvSpPr>
          <p:cNvPr id="3240962" name="Rectangle 2"/>
          <p:cNvSpPr>
            <a:spLocks noGrp="1" noChangeArrowheads="1"/>
          </p:cNvSpPr>
          <p:nvPr>
            <p:ph type="title"/>
          </p:nvPr>
        </p:nvSpPr>
        <p:spPr>
          <a:xfrm>
            <a:off x="457200" y="304800"/>
            <a:ext cx="8534400" cy="990600"/>
          </a:xfrm>
        </p:spPr>
        <p:txBody>
          <a:bodyPr anchor="ctr"/>
          <a:lstStyle/>
          <a:p>
            <a:pPr algn="ctr"/>
            <a:r>
              <a:rPr lang="en-US">
                <a:latin typeface="Arial Narrow" pitchFamily="34" charset="0"/>
              </a:rPr>
              <a:t>VERIFYING TRIGONOMETRIC IDENTITIES</a:t>
            </a:r>
          </a:p>
        </p:txBody>
      </p:sp>
      <p:sp>
        <p:nvSpPr>
          <p:cNvPr id="3240964" name="Text Box 4" descr="Pink tissue paper"/>
          <p:cNvSpPr txBox="1">
            <a:spLocks noChangeArrowheads="1"/>
          </p:cNvSpPr>
          <p:nvPr/>
        </p:nvSpPr>
        <p:spPr bwMode="auto">
          <a:xfrm>
            <a:off x="457200" y="1524000"/>
            <a:ext cx="8534400" cy="19812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To verify that an equation is an identity, transform one side of the equation into the other side by a sequence of steps, each of which produces an identity. The steps involved can be algebraic manipulations or can use known identities. </a:t>
            </a:r>
          </a:p>
          <a:p>
            <a:endParaRPr lang="en-US" sz="3200" b="0" baseline="0">
              <a:latin typeface="Times New Roman" pitchFamily="18" charset="0"/>
            </a:endParaRPr>
          </a:p>
          <a:p>
            <a:r>
              <a:rPr lang="en-US" sz="3200" b="0" baseline="0">
                <a:latin typeface="Times New Roman" pitchFamily="18" charset="0"/>
              </a:rPr>
              <a:t>Note that in verifying an identity, we </a:t>
            </a:r>
            <a:r>
              <a:rPr lang="en-US" sz="3200" b="0" i="1" baseline="0">
                <a:latin typeface="Times New Roman" pitchFamily="18" charset="0"/>
              </a:rPr>
              <a:t>do not</a:t>
            </a:r>
            <a:r>
              <a:rPr lang="en-US" sz="3200" b="0" baseline="0">
                <a:latin typeface="Times New Roman" pitchFamily="18" charset="0"/>
              </a:rPr>
              <a:t> just perform the same operation on both sides of the equation.</a:t>
            </a: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p:cNvSpPr>
            <a:spLocks noGrp="1"/>
          </p:cNvSpPr>
          <p:nvPr>
            <p:ph type="sldNum" sz="quarter" idx="10"/>
          </p:nvPr>
        </p:nvSpPr>
        <p:spPr/>
        <p:txBody>
          <a:bodyPr/>
          <a:lstStyle/>
          <a:p>
            <a:fld id="{2D0D8B91-AEE2-4B1C-B583-6965EFFC2D12}" type="slidenum">
              <a:rPr lang="en-US"/>
              <a:pPr/>
              <a:t>12</a:t>
            </a:fld>
            <a:endParaRPr lang="en-CA"/>
          </a:p>
        </p:txBody>
      </p:sp>
      <p:sp>
        <p:nvSpPr>
          <p:cNvPr id="11" name="Footer Placeholder 6"/>
          <p:cNvSpPr>
            <a:spLocks noGrp="1"/>
          </p:cNvSpPr>
          <p:nvPr>
            <p:ph type="ftr" sz="quarter" idx="11"/>
          </p:nvPr>
        </p:nvSpPr>
        <p:spPr/>
        <p:txBody>
          <a:bodyPr/>
          <a:lstStyle/>
          <a:p>
            <a:r>
              <a:rPr lang="en-US"/>
              <a:t>© 2010 Pearson Education, Inc.  All rights reserved</a:t>
            </a:r>
          </a:p>
        </p:txBody>
      </p:sp>
      <p:pic>
        <p:nvPicPr>
          <p:cNvPr id="3265544" name="Picture 8" descr="Pink tissue pap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0975" y="884238"/>
            <a:ext cx="3095625" cy="10477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65538"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5</a:t>
            </a:r>
          </a:p>
        </p:txBody>
      </p:sp>
      <p:sp>
        <p:nvSpPr>
          <p:cNvPr id="3265539" name="Rectangle 3"/>
          <p:cNvSpPr>
            <a:spLocks noChangeArrowheads="1"/>
          </p:cNvSpPr>
          <p:nvPr/>
        </p:nvSpPr>
        <p:spPr bwMode="auto">
          <a:xfrm>
            <a:off x="2817813" y="379413"/>
            <a:ext cx="6211887" cy="53340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b="0" baseline="0"/>
              <a:t>Verifying an Identity</a:t>
            </a:r>
          </a:p>
        </p:txBody>
      </p:sp>
      <p:sp>
        <p:nvSpPr>
          <p:cNvPr id="3265540" name="Text Box 4" descr="Pink tissue paper"/>
          <p:cNvSpPr txBox="1">
            <a:spLocks noChangeArrowheads="1"/>
          </p:cNvSpPr>
          <p:nvPr/>
        </p:nvSpPr>
        <p:spPr bwMode="auto">
          <a:xfrm>
            <a:off x="647700" y="1143000"/>
            <a:ext cx="8369300"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nSpc>
                <a:spcPct val="90000"/>
              </a:lnSpc>
            </a:pPr>
            <a:r>
              <a:rPr lang="en-US" sz="3200" b="0" baseline="0">
                <a:latin typeface="Times New Roman" pitchFamily="18" charset="0"/>
              </a:rPr>
              <a:t>Verify the identity:</a:t>
            </a:r>
          </a:p>
        </p:txBody>
      </p:sp>
      <p:sp>
        <p:nvSpPr>
          <p:cNvPr id="3265542" name="Text Box 6" descr="Pink tissue paper"/>
          <p:cNvSpPr txBox="1">
            <a:spLocks noChangeArrowheads="1"/>
          </p:cNvSpPr>
          <p:nvPr/>
        </p:nvSpPr>
        <p:spPr bwMode="auto">
          <a:xfrm>
            <a:off x="685800" y="2057400"/>
            <a:ext cx="1524000" cy="4508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a:t>
            </a:r>
          </a:p>
        </p:txBody>
      </p:sp>
      <p:sp>
        <p:nvSpPr>
          <p:cNvPr id="3265543" name="Text Box 7" descr="Pink tissue paper"/>
          <p:cNvSpPr txBox="1">
            <a:spLocks noChangeArrowheads="1"/>
          </p:cNvSpPr>
          <p:nvPr/>
        </p:nvSpPr>
        <p:spPr bwMode="auto">
          <a:xfrm>
            <a:off x="914400" y="2590800"/>
            <a:ext cx="8107363"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nSpc>
                <a:spcPct val="90000"/>
              </a:lnSpc>
            </a:pPr>
            <a:r>
              <a:rPr lang="en-US" sz="3200" b="0" baseline="0">
                <a:latin typeface="Times New Roman" pitchFamily="18" charset="0"/>
              </a:rPr>
              <a:t>Start with the left side:  </a:t>
            </a:r>
          </a:p>
        </p:txBody>
      </p:sp>
      <p:pic>
        <p:nvPicPr>
          <p:cNvPr id="3265545" name="Picture 9"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3200" y="3276600"/>
            <a:ext cx="3286125" cy="159067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65546" name="Text Box 10" descr="Pink tissue paper"/>
          <p:cNvSpPr txBox="1">
            <a:spLocks noChangeArrowheads="1"/>
          </p:cNvSpPr>
          <p:nvPr/>
        </p:nvSpPr>
        <p:spPr bwMode="auto">
          <a:xfrm>
            <a:off x="914400" y="5105400"/>
            <a:ext cx="8107363"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nSpc>
                <a:spcPct val="90000"/>
              </a:lnSpc>
            </a:pPr>
            <a:r>
              <a:rPr lang="en-US" sz="3200" b="0" baseline="0">
                <a:latin typeface="Times New Roman" pitchFamily="18" charset="0"/>
              </a:rPr>
              <a:t>The left side of the equation is equal to the right side; this verifies the identity.</a:t>
            </a: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5"/>
          <p:cNvSpPr>
            <a:spLocks noGrp="1"/>
          </p:cNvSpPr>
          <p:nvPr>
            <p:ph type="sldNum" sz="quarter" idx="10"/>
          </p:nvPr>
        </p:nvSpPr>
        <p:spPr/>
        <p:txBody>
          <a:bodyPr/>
          <a:lstStyle/>
          <a:p>
            <a:fld id="{9728FC9D-EAC0-4DD0-8AAE-D72894AD60EC}" type="slidenum">
              <a:rPr lang="en-US"/>
              <a:pPr/>
              <a:t>13</a:t>
            </a:fld>
            <a:endParaRPr lang="en-CA"/>
          </a:p>
        </p:txBody>
      </p:sp>
      <p:sp>
        <p:nvSpPr>
          <p:cNvPr id="10" name="Footer Placeholder 6"/>
          <p:cNvSpPr>
            <a:spLocks noGrp="1"/>
          </p:cNvSpPr>
          <p:nvPr>
            <p:ph type="ftr" sz="quarter" idx="11"/>
          </p:nvPr>
        </p:nvSpPr>
        <p:spPr/>
        <p:txBody>
          <a:bodyPr/>
          <a:lstStyle/>
          <a:p>
            <a:r>
              <a:rPr lang="en-US"/>
              <a:t>© 2010 Pearson Education, Inc.  All rights reserved</a:t>
            </a:r>
          </a:p>
        </p:txBody>
      </p:sp>
      <p:pic>
        <p:nvPicPr>
          <p:cNvPr id="3267595" name="Picture 11" descr="Pink tissue pap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3050" y="3190875"/>
            <a:ext cx="6305550" cy="320992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67594" name="Picture 10"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5738" y="957263"/>
            <a:ext cx="3609975" cy="9715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67587" name="Rectangle 3"/>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6</a:t>
            </a:r>
          </a:p>
        </p:txBody>
      </p:sp>
      <p:sp>
        <p:nvSpPr>
          <p:cNvPr id="3267588" name="Rectangle 4"/>
          <p:cNvSpPr>
            <a:spLocks noChangeArrowheads="1"/>
          </p:cNvSpPr>
          <p:nvPr/>
        </p:nvSpPr>
        <p:spPr bwMode="auto">
          <a:xfrm>
            <a:off x="2817813" y="379413"/>
            <a:ext cx="6211887" cy="53340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b="0" baseline="0"/>
              <a:t>Verifying an Identity</a:t>
            </a:r>
          </a:p>
        </p:txBody>
      </p:sp>
      <p:sp>
        <p:nvSpPr>
          <p:cNvPr id="3267589" name="Text Box 5" descr="Pink tissue paper"/>
          <p:cNvSpPr txBox="1">
            <a:spLocks noChangeArrowheads="1"/>
          </p:cNvSpPr>
          <p:nvPr/>
        </p:nvSpPr>
        <p:spPr bwMode="auto">
          <a:xfrm>
            <a:off x="647700" y="1143000"/>
            <a:ext cx="8369300"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nSpc>
                <a:spcPct val="90000"/>
              </a:lnSpc>
            </a:pPr>
            <a:r>
              <a:rPr lang="en-US" sz="3200" b="0" baseline="0">
                <a:latin typeface="Times New Roman" pitchFamily="18" charset="0"/>
              </a:rPr>
              <a:t>Verify the identity:</a:t>
            </a:r>
          </a:p>
        </p:txBody>
      </p:sp>
      <p:sp>
        <p:nvSpPr>
          <p:cNvPr id="3267590" name="Text Box 6" descr="Pink tissue paper"/>
          <p:cNvSpPr txBox="1">
            <a:spLocks noChangeArrowheads="1"/>
          </p:cNvSpPr>
          <p:nvPr/>
        </p:nvSpPr>
        <p:spPr bwMode="auto">
          <a:xfrm>
            <a:off x="685800" y="2057400"/>
            <a:ext cx="1524000" cy="4508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a:t>
            </a:r>
          </a:p>
        </p:txBody>
      </p:sp>
      <p:sp>
        <p:nvSpPr>
          <p:cNvPr id="3267591" name="Text Box 7" descr="Pink tissue paper"/>
          <p:cNvSpPr txBox="1">
            <a:spLocks noChangeArrowheads="1"/>
          </p:cNvSpPr>
          <p:nvPr/>
        </p:nvSpPr>
        <p:spPr bwMode="auto">
          <a:xfrm>
            <a:off x="914400" y="2590800"/>
            <a:ext cx="8107363"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nSpc>
                <a:spcPct val="90000"/>
              </a:lnSpc>
            </a:pPr>
            <a:r>
              <a:rPr lang="en-US" sz="3200" b="0" baseline="0">
                <a:latin typeface="Times New Roman" pitchFamily="18" charset="0"/>
              </a:rPr>
              <a:t>Start with the left side:  </a:t>
            </a: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0"/>
          </p:nvPr>
        </p:nvSpPr>
        <p:spPr/>
        <p:txBody>
          <a:bodyPr/>
          <a:lstStyle/>
          <a:p>
            <a:fld id="{EF82CEF0-80D3-4BD6-B819-E08EE65DD993}" type="slidenum">
              <a:rPr lang="en-US"/>
              <a:pPr/>
              <a:t>14</a:t>
            </a:fld>
            <a:endParaRPr lang="en-CA"/>
          </a:p>
        </p:txBody>
      </p:sp>
      <p:sp>
        <p:nvSpPr>
          <p:cNvPr id="9" name="Footer Placeholder 6"/>
          <p:cNvSpPr>
            <a:spLocks noGrp="1"/>
          </p:cNvSpPr>
          <p:nvPr>
            <p:ph type="ftr" sz="quarter" idx="11"/>
          </p:nvPr>
        </p:nvSpPr>
        <p:spPr/>
        <p:txBody>
          <a:bodyPr/>
          <a:lstStyle/>
          <a:p>
            <a:r>
              <a:rPr lang="en-US"/>
              <a:t>© 2010 Pearson Education, Inc.  All rights reserved</a:t>
            </a:r>
          </a:p>
        </p:txBody>
      </p:sp>
      <p:sp>
        <p:nvSpPr>
          <p:cNvPr id="3269636" name="Rectangle 4"/>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6</a:t>
            </a:r>
          </a:p>
        </p:txBody>
      </p:sp>
      <p:sp>
        <p:nvSpPr>
          <p:cNvPr id="3269637" name="Rectangle 5"/>
          <p:cNvSpPr>
            <a:spLocks noChangeArrowheads="1"/>
          </p:cNvSpPr>
          <p:nvPr/>
        </p:nvSpPr>
        <p:spPr bwMode="auto">
          <a:xfrm>
            <a:off x="2817813" y="379413"/>
            <a:ext cx="6211887" cy="53340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b="0" baseline="0"/>
              <a:t>Verifying an Identity</a:t>
            </a:r>
          </a:p>
        </p:txBody>
      </p:sp>
      <p:sp>
        <p:nvSpPr>
          <p:cNvPr id="3269639" name="Text Box 7" descr="Pink tissue paper"/>
          <p:cNvSpPr txBox="1">
            <a:spLocks noChangeArrowheads="1"/>
          </p:cNvSpPr>
          <p:nvPr/>
        </p:nvSpPr>
        <p:spPr bwMode="auto">
          <a:xfrm>
            <a:off x="685800" y="1073150"/>
            <a:ext cx="3124200" cy="45085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 continued</a:t>
            </a:r>
          </a:p>
        </p:txBody>
      </p:sp>
      <p:sp>
        <p:nvSpPr>
          <p:cNvPr id="3269640" name="Text Box 8" descr="Pink tissue paper"/>
          <p:cNvSpPr txBox="1">
            <a:spLocks noChangeArrowheads="1"/>
          </p:cNvSpPr>
          <p:nvPr/>
        </p:nvSpPr>
        <p:spPr bwMode="auto">
          <a:xfrm>
            <a:off x="838200" y="2743200"/>
            <a:ext cx="3352800" cy="7620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nSpc>
                <a:spcPct val="90000"/>
              </a:lnSpc>
            </a:pPr>
            <a:r>
              <a:rPr lang="en-US" sz="3200" b="0" baseline="0">
                <a:latin typeface="Times New Roman" pitchFamily="18" charset="0"/>
              </a:rPr>
              <a:t>The left side is identical to the right side; the given equation is an identity.</a:t>
            </a:r>
          </a:p>
        </p:txBody>
      </p:sp>
      <p:pic>
        <p:nvPicPr>
          <p:cNvPr id="3269641" name="Picture 9" descr="Pink tissue pap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1447800"/>
            <a:ext cx="3876675" cy="25908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69642" name="Picture 10"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19600" y="4343400"/>
            <a:ext cx="2286000" cy="215265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5"/>
          <p:cNvSpPr>
            <a:spLocks noGrp="1"/>
          </p:cNvSpPr>
          <p:nvPr>
            <p:ph type="sldNum" sz="quarter" idx="10"/>
          </p:nvPr>
        </p:nvSpPr>
        <p:spPr/>
        <p:txBody>
          <a:bodyPr/>
          <a:lstStyle/>
          <a:p>
            <a:fld id="{1F69EC32-2288-4C6F-BE15-90F58DA6150C}" type="slidenum">
              <a:rPr lang="en-US"/>
              <a:pPr/>
              <a:t>15</a:t>
            </a:fld>
            <a:endParaRPr lang="en-CA"/>
          </a:p>
        </p:txBody>
      </p:sp>
      <p:sp>
        <p:nvSpPr>
          <p:cNvPr id="13" name="Footer Placeholder 6"/>
          <p:cNvSpPr>
            <a:spLocks noGrp="1"/>
          </p:cNvSpPr>
          <p:nvPr>
            <p:ph type="ftr" sz="quarter" idx="11"/>
          </p:nvPr>
        </p:nvSpPr>
        <p:spPr/>
        <p:txBody>
          <a:bodyPr/>
          <a:lstStyle/>
          <a:p>
            <a:r>
              <a:rPr lang="en-US"/>
              <a:t>© 2010 Pearson Education, Inc.  All rights reserved</a:t>
            </a:r>
          </a:p>
        </p:txBody>
      </p:sp>
      <p:sp>
        <p:nvSpPr>
          <p:cNvPr id="3253250"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7</a:t>
            </a:r>
          </a:p>
        </p:txBody>
      </p:sp>
      <p:sp>
        <p:nvSpPr>
          <p:cNvPr id="3253251" name="Rectangle 3"/>
          <p:cNvSpPr>
            <a:spLocks noChangeArrowheads="1"/>
          </p:cNvSpPr>
          <p:nvPr/>
        </p:nvSpPr>
        <p:spPr bwMode="auto">
          <a:xfrm>
            <a:off x="2817813" y="228600"/>
            <a:ext cx="6021387" cy="839788"/>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b="0" baseline="0"/>
              <a:t>Verifying by Rewriting with Sines and Cosines</a:t>
            </a:r>
            <a:endParaRPr lang="en-US" sz="3000" b="0" i="1" baseline="0">
              <a:latin typeface="Times New Roman" pitchFamily="18" charset="0"/>
            </a:endParaRPr>
          </a:p>
        </p:txBody>
      </p:sp>
      <p:sp>
        <p:nvSpPr>
          <p:cNvPr id="3253252" name="Text Box 4" descr="Pink tissue paper"/>
          <p:cNvSpPr txBox="1">
            <a:spLocks noChangeArrowheads="1"/>
          </p:cNvSpPr>
          <p:nvPr/>
        </p:nvSpPr>
        <p:spPr bwMode="auto">
          <a:xfrm>
            <a:off x="647700" y="1219200"/>
            <a:ext cx="3543300"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Verify the identity:</a:t>
            </a:r>
          </a:p>
        </p:txBody>
      </p:sp>
      <p:graphicFrame>
        <p:nvGraphicFramePr>
          <p:cNvPr id="3253253" name="Object 5" descr="Pink tissue paper"/>
          <p:cNvGraphicFramePr>
            <a:graphicFrameLocks noChangeAspect="1"/>
          </p:cNvGraphicFramePr>
          <p:nvPr/>
        </p:nvGraphicFramePr>
        <p:xfrm>
          <a:off x="4038600" y="1244600"/>
          <a:ext cx="4648200" cy="419100"/>
        </p:xfrm>
        <a:graphic>
          <a:graphicData uri="http://schemas.openxmlformats.org/presentationml/2006/ole">
            <mc:AlternateContent xmlns:mc="http://schemas.openxmlformats.org/markup-compatibility/2006">
              <mc:Choice xmlns:v="urn:schemas-microsoft-com:vml" Requires="v">
                <p:oleObj spid="_x0000_s3253260" name="Equation" r:id="rId5" imgW="4648200" imgH="419100" progId="Equation.DSMT4">
                  <p:embed/>
                </p:oleObj>
              </mc:Choice>
              <mc:Fallback>
                <p:oleObj name="Equation" r:id="rId5" imgW="4648200" imgH="419100" progId="Equation.DSMT4">
                  <p:embed/>
                  <p:pic>
                    <p:nvPicPr>
                      <p:cNvPr id="0" name="Object 5"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1244600"/>
                        <a:ext cx="4648200" cy="4191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53254" name="Object 6" descr="Pink tissue paper"/>
          <p:cNvGraphicFramePr>
            <a:graphicFrameLocks noChangeAspect="1"/>
          </p:cNvGraphicFramePr>
          <p:nvPr/>
        </p:nvGraphicFramePr>
        <p:xfrm>
          <a:off x="1066800" y="3046413"/>
          <a:ext cx="5183188" cy="1003300"/>
        </p:xfrm>
        <a:graphic>
          <a:graphicData uri="http://schemas.openxmlformats.org/presentationml/2006/ole">
            <mc:AlternateContent xmlns:mc="http://schemas.openxmlformats.org/markup-compatibility/2006">
              <mc:Choice xmlns:v="urn:schemas-microsoft-com:vml" Requires="v">
                <p:oleObj spid="_x0000_s3253261" name="Equation" r:id="rId7" imgW="5181600" imgH="1003300" progId="Equation.DSMT4">
                  <p:embed/>
                </p:oleObj>
              </mc:Choice>
              <mc:Fallback>
                <p:oleObj name="Equation" r:id="rId7" imgW="5181600" imgH="1003300" progId="Equation.DSMT4">
                  <p:embed/>
                  <p:pic>
                    <p:nvPicPr>
                      <p:cNvPr id="0" name="Object 6" descr="Pink tissue pap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66800" y="3046413"/>
                        <a:ext cx="5183188" cy="1003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3253255" name="Group 7"/>
          <p:cNvGrpSpPr>
            <a:grpSpLocks/>
          </p:cNvGrpSpPr>
          <p:nvPr/>
        </p:nvGrpSpPr>
        <p:grpSpPr bwMode="auto">
          <a:xfrm>
            <a:off x="641350" y="1905000"/>
            <a:ext cx="7054850" cy="1141413"/>
            <a:chOff x="404" y="1200"/>
            <a:chExt cx="4444" cy="719"/>
          </a:xfrm>
        </p:grpSpPr>
        <p:sp>
          <p:nvSpPr>
            <p:cNvPr id="3253256" name="Text Box 8" descr="Pink tissue paper"/>
            <p:cNvSpPr txBox="1">
              <a:spLocks noChangeArrowheads="1"/>
            </p:cNvSpPr>
            <p:nvPr/>
          </p:nvSpPr>
          <p:spPr bwMode="auto">
            <a:xfrm>
              <a:off x="404" y="1200"/>
              <a:ext cx="1152" cy="428"/>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a:t>
              </a:r>
            </a:p>
          </p:txBody>
        </p:sp>
        <p:sp>
          <p:nvSpPr>
            <p:cNvPr id="3253257" name="Rectangle 9" descr="Pink tissue paper"/>
            <p:cNvSpPr>
              <a:spLocks noChangeArrowheads="1"/>
            </p:cNvSpPr>
            <p:nvPr/>
          </p:nvSpPr>
          <p:spPr bwMode="auto">
            <a:xfrm>
              <a:off x="406" y="1554"/>
              <a:ext cx="4442" cy="36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r>
                <a:rPr lang="en-US" sz="3200" b="0" baseline="0">
                  <a:latin typeface="Times New Roman" pitchFamily="18" charset="0"/>
                </a:rPr>
                <a:t>Start with the more complicated left side.</a:t>
              </a:r>
            </a:p>
          </p:txBody>
        </p:sp>
      </p:grpSp>
      <p:graphicFrame>
        <p:nvGraphicFramePr>
          <p:cNvPr id="3253258" name="Object 10" descr="Pink tissue paper"/>
          <p:cNvGraphicFramePr>
            <a:graphicFrameLocks noChangeAspect="1"/>
          </p:cNvGraphicFramePr>
          <p:nvPr/>
        </p:nvGraphicFramePr>
        <p:xfrm>
          <a:off x="3390900" y="4202113"/>
          <a:ext cx="4000500" cy="1003300"/>
        </p:xfrm>
        <a:graphic>
          <a:graphicData uri="http://schemas.openxmlformats.org/presentationml/2006/ole">
            <mc:AlternateContent xmlns:mc="http://schemas.openxmlformats.org/markup-compatibility/2006">
              <mc:Choice xmlns:v="urn:schemas-microsoft-com:vml" Requires="v">
                <p:oleObj spid="_x0000_s3253262" name="Equation" r:id="rId9" imgW="4000500" imgH="1003300" progId="Equation.DSMT4">
                  <p:embed/>
                </p:oleObj>
              </mc:Choice>
              <mc:Fallback>
                <p:oleObj name="Equation" r:id="rId9" imgW="4000500" imgH="1003300" progId="Equation.DSMT4">
                  <p:embed/>
                  <p:pic>
                    <p:nvPicPr>
                      <p:cNvPr id="0" name="Object 10" descr="Pink tissue pap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390900" y="4202113"/>
                        <a:ext cx="4000500" cy="1003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53259" name="Object 11" descr="Pink tissue paper"/>
          <p:cNvGraphicFramePr>
            <a:graphicFrameLocks noChangeAspect="1"/>
          </p:cNvGraphicFramePr>
          <p:nvPr/>
        </p:nvGraphicFramePr>
        <p:xfrm>
          <a:off x="3429000" y="5473700"/>
          <a:ext cx="3860800" cy="1003300"/>
        </p:xfrm>
        <a:graphic>
          <a:graphicData uri="http://schemas.openxmlformats.org/presentationml/2006/ole">
            <mc:AlternateContent xmlns:mc="http://schemas.openxmlformats.org/markup-compatibility/2006">
              <mc:Choice xmlns:v="urn:schemas-microsoft-com:vml" Requires="v">
                <p:oleObj spid="_x0000_s3253263" name="Equation" r:id="rId11" imgW="3860800" imgH="1003300" progId="Equation.DSMT4">
                  <p:embed/>
                </p:oleObj>
              </mc:Choice>
              <mc:Fallback>
                <p:oleObj name="Equation" r:id="rId11" imgW="3860800" imgH="1003300" progId="Equation.DSMT4">
                  <p:embed/>
                  <p:pic>
                    <p:nvPicPr>
                      <p:cNvPr id="0" name="Object 11" descr="Pink tissue pape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429000" y="5473700"/>
                        <a:ext cx="3860800" cy="1003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p:cNvSpPr>
            <a:spLocks noGrp="1"/>
          </p:cNvSpPr>
          <p:nvPr>
            <p:ph type="sldNum" sz="quarter" idx="10"/>
          </p:nvPr>
        </p:nvSpPr>
        <p:spPr/>
        <p:txBody>
          <a:bodyPr/>
          <a:lstStyle/>
          <a:p>
            <a:fld id="{0FDD4A57-93D0-4CE5-8695-1BA126DA68E4}" type="slidenum">
              <a:rPr lang="en-US"/>
              <a:pPr/>
              <a:t>16</a:t>
            </a:fld>
            <a:endParaRPr lang="en-CA"/>
          </a:p>
        </p:txBody>
      </p:sp>
      <p:sp>
        <p:nvSpPr>
          <p:cNvPr id="11" name="Footer Placeholder 6"/>
          <p:cNvSpPr>
            <a:spLocks noGrp="1"/>
          </p:cNvSpPr>
          <p:nvPr>
            <p:ph type="ftr" sz="quarter" idx="11"/>
          </p:nvPr>
        </p:nvSpPr>
        <p:spPr/>
        <p:txBody>
          <a:bodyPr/>
          <a:lstStyle/>
          <a:p>
            <a:r>
              <a:rPr lang="en-US"/>
              <a:t>© 2010 Pearson Education, Inc.  All rights reserved</a:t>
            </a:r>
          </a:p>
        </p:txBody>
      </p:sp>
      <p:sp>
        <p:nvSpPr>
          <p:cNvPr id="3255298"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7</a:t>
            </a:r>
          </a:p>
        </p:txBody>
      </p:sp>
      <p:sp>
        <p:nvSpPr>
          <p:cNvPr id="3255299" name="Rectangle 3"/>
          <p:cNvSpPr>
            <a:spLocks noChangeArrowheads="1"/>
          </p:cNvSpPr>
          <p:nvPr/>
        </p:nvSpPr>
        <p:spPr bwMode="auto">
          <a:xfrm>
            <a:off x="2817813" y="228600"/>
            <a:ext cx="6021387" cy="839788"/>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b="0" baseline="0"/>
              <a:t>Verifying by Rewriting with Sines and Cosines</a:t>
            </a:r>
            <a:endParaRPr lang="en-US" sz="3000" b="0" i="1" baseline="0">
              <a:latin typeface="Times New Roman" pitchFamily="18" charset="0"/>
            </a:endParaRPr>
          </a:p>
        </p:txBody>
      </p:sp>
      <p:sp>
        <p:nvSpPr>
          <p:cNvPr id="3255300" name="Text Box 4" descr="Pink tissue paper"/>
          <p:cNvSpPr txBox="1">
            <a:spLocks noChangeArrowheads="1"/>
          </p:cNvSpPr>
          <p:nvPr/>
        </p:nvSpPr>
        <p:spPr bwMode="auto">
          <a:xfrm>
            <a:off x="641350" y="1225550"/>
            <a:ext cx="3244850" cy="6794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 continued</a:t>
            </a:r>
          </a:p>
        </p:txBody>
      </p:sp>
      <p:sp>
        <p:nvSpPr>
          <p:cNvPr id="3255301" name="Rectangle 5" descr="Pink tissue paper"/>
          <p:cNvSpPr>
            <a:spLocks noChangeArrowheads="1"/>
          </p:cNvSpPr>
          <p:nvPr/>
        </p:nvSpPr>
        <p:spPr bwMode="auto">
          <a:xfrm>
            <a:off x="5486400" y="3729038"/>
            <a:ext cx="3276600" cy="2519362"/>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3200" b="0" baseline="0">
                <a:latin typeface="Times New Roman" pitchFamily="18" charset="0"/>
              </a:rPr>
              <a:t>Because the left side is identical to the right side, the given equation is an identity.</a:t>
            </a:r>
          </a:p>
        </p:txBody>
      </p:sp>
      <p:graphicFrame>
        <p:nvGraphicFramePr>
          <p:cNvPr id="3255302" name="Object 6" descr="Pink tissue paper"/>
          <p:cNvGraphicFramePr>
            <a:graphicFrameLocks noChangeAspect="1"/>
          </p:cNvGraphicFramePr>
          <p:nvPr/>
        </p:nvGraphicFramePr>
        <p:xfrm>
          <a:off x="2057400" y="1733550"/>
          <a:ext cx="3975100" cy="1130300"/>
        </p:xfrm>
        <a:graphic>
          <a:graphicData uri="http://schemas.openxmlformats.org/presentationml/2006/ole">
            <mc:AlternateContent xmlns:mc="http://schemas.openxmlformats.org/markup-compatibility/2006">
              <mc:Choice xmlns:v="urn:schemas-microsoft-com:vml" Requires="v">
                <p:oleObj spid="_x0000_s3255306" name="Equation" r:id="rId5" imgW="3974760" imgH="1130040" progId="Equation.DSMT4">
                  <p:embed/>
                </p:oleObj>
              </mc:Choice>
              <mc:Fallback>
                <p:oleObj name="Equation" r:id="rId5" imgW="3974760" imgH="1130040" progId="Equation.DSMT4">
                  <p:embed/>
                  <p:pic>
                    <p:nvPicPr>
                      <p:cNvPr id="0" name="Object 6"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57400" y="1733550"/>
                        <a:ext cx="3975100" cy="1130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55303" name="Object 7" descr="Pink tissue paper"/>
          <p:cNvGraphicFramePr>
            <a:graphicFrameLocks noChangeAspect="1"/>
          </p:cNvGraphicFramePr>
          <p:nvPr/>
        </p:nvGraphicFramePr>
        <p:xfrm>
          <a:off x="2063750" y="3092450"/>
          <a:ext cx="1854200" cy="1041400"/>
        </p:xfrm>
        <a:graphic>
          <a:graphicData uri="http://schemas.openxmlformats.org/presentationml/2006/ole">
            <mc:AlternateContent xmlns:mc="http://schemas.openxmlformats.org/markup-compatibility/2006">
              <mc:Choice xmlns:v="urn:schemas-microsoft-com:vml" Requires="v">
                <p:oleObj spid="_x0000_s3255307" name="Equation" r:id="rId7" imgW="1854000" imgH="1041120" progId="Equation.DSMT4">
                  <p:embed/>
                </p:oleObj>
              </mc:Choice>
              <mc:Fallback>
                <p:oleObj name="Equation" r:id="rId7" imgW="1854000" imgH="1041120" progId="Equation.DSMT4">
                  <p:embed/>
                  <p:pic>
                    <p:nvPicPr>
                      <p:cNvPr id="0" name="Object 7" descr="Pink tissue pap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63750" y="3092450"/>
                        <a:ext cx="1854200" cy="10414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55304" name="Object 8" descr="Pink tissue paper"/>
          <p:cNvGraphicFramePr>
            <a:graphicFrameLocks noChangeAspect="1"/>
          </p:cNvGraphicFramePr>
          <p:nvPr/>
        </p:nvGraphicFramePr>
        <p:xfrm>
          <a:off x="2063750" y="4406900"/>
          <a:ext cx="2565400" cy="1003300"/>
        </p:xfrm>
        <a:graphic>
          <a:graphicData uri="http://schemas.openxmlformats.org/presentationml/2006/ole">
            <mc:AlternateContent xmlns:mc="http://schemas.openxmlformats.org/markup-compatibility/2006">
              <mc:Choice xmlns:v="urn:schemas-microsoft-com:vml" Requires="v">
                <p:oleObj spid="_x0000_s3255308" name="Equation" r:id="rId9" imgW="2565400" imgH="1003300" progId="Equation.DSMT4">
                  <p:embed/>
                </p:oleObj>
              </mc:Choice>
              <mc:Fallback>
                <p:oleObj name="Equation" r:id="rId9" imgW="2565400" imgH="1003300" progId="Equation.DSMT4">
                  <p:embed/>
                  <p:pic>
                    <p:nvPicPr>
                      <p:cNvPr id="0" name="Object 8" descr="Pink tissue pap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63750" y="4406900"/>
                        <a:ext cx="2565400" cy="1003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55305" name="Object 9" descr="Pink tissue paper"/>
          <p:cNvGraphicFramePr>
            <a:graphicFrameLocks noChangeAspect="1"/>
          </p:cNvGraphicFramePr>
          <p:nvPr/>
        </p:nvGraphicFramePr>
        <p:xfrm>
          <a:off x="2101850" y="5829300"/>
          <a:ext cx="2298700" cy="419100"/>
        </p:xfrm>
        <a:graphic>
          <a:graphicData uri="http://schemas.openxmlformats.org/presentationml/2006/ole">
            <mc:AlternateContent xmlns:mc="http://schemas.openxmlformats.org/markup-compatibility/2006">
              <mc:Choice xmlns:v="urn:schemas-microsoft-com:vml" Requires="v">
                <p:oleObj spid="_x0000_s3255309" name="Equation" r:id="rId11" imgW="2298700" imgH="419100" progId="Equation.DSMT4">
                  <p:embed/>
                </p:oleObj>
              </mc:Choice>
              <mc:Fallback>
                <p:oleObj name="Equation" r:id="rId11" imgW="2298700" imgH="419100" progId="Equation.DSMT4">
                  <p:embed/>
                  <p:pic>
                    <p:nvPicPr>
                      <p:cNvPr id="0" name="Object 9" descr="Pink tissue pape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101850" y="5829300"/>
                        <a:ext cx="2298700" cy="4191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0"/>
          </p:nvPr>
        </p:nvSpPr>
        <p:spPr/>
        <p:txBody>
          <a:bodyPr/>
          <a:lstStyle/>
          <a:p>
            <a:fld id="{CAB024A8-B57D-42A8-84BB-544395C566AF}" type="slidenum">
              <a:rPr lang="en-US"/>
              <a:pPr/>
              <a:t>17</a:t>
            </a:fld>
            <a:endParaRPr lang="en-CA"/>
          </a:p>
        </p:txBody>
      </p:sp>
      <p:sp>
        <p:nvSpPr>
          <p:cNvPr id="12" name="Footer Placeholder 6"/>
          <p:cNvSpPr>
            <a:spLocks noGrp="1"/>
          </p:cNvSpPr>
          <p:nvPr>
            <p:ph type="ftr" sz="quarter" idx="11"/>
          </p:nvPr>
        </p:nvSpPr>
        <p:spPr/>
        <p:txBody>
          <a:bodyPr/>
          <a:lstStyle/>
          <a:p>
            <a:r>
              <a:rPr lang="en-US"/>
              <a:t>© 2010 Pearson Education, Inc.  All rights reserved</a:t>
            </a:r>
          </a:p>
        </p:txBody>
      </p:sp>
      <p:sp>
        <p:nvSpPr>
          <p:cNvPr id="3257346"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7</a:t>
            </a:r>
          </a:p>
        </p:txBody>
      </p:sp>
      <p:sp>
        <p:nvSpPr>
          <p:cNvPr id="3257347" name="Rectangle 3"/>
          <p:cNvSpPr>
            <a:spLocks noChangeArrowheads="1"/>
          </p:cNvSpPr>
          <p:nvPr/>
        </p:nvSpPr>
        <p:spPr bwMode="auto">
          <a:xfrm>
            <a:off x="2817813" y="228600"/>
            <a:ext cx="6021387" cy="839788"/>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b="0" baseline="0"/>
              <a:t>Verifying by Rewriting with Sines and Cosines</a:t>
            </a:r>
            <a:endParaRPr lang="en-US" sz="3000" b="0" i="1" baseline="0">
              <a:latin typeface="Times New Roman" pitchFamily="18" charset="0"/>
            </a:endParaRPr>
          </a:p>
        </p:txBody>
      </p:sp>
      <p:sp>
        <p:nvSpPr>
          <p:cNvPr id="3257348" name="Text Box 4" descr="Pink tissue paper"/>
          <p:cNvSpPr txBox="1">
            <a:spLocks noChangeArrowheads="1"/>
          </p:cNvSpPr>
          <p:nvPr/>
        </p:nvSpPr>
        <p:spPr bwMode="auto">
          <a:xfrm>
            <a:off x="641350" y="1225550"/>
            <a:ext cx="3244850" cy="6794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 continued</a:t>
            </a:r>
          </a:p>
        </p:txBody>
      </p:sp>
      <p:sp>
        <p:nvSpPr>
          <p:cNvPr id="3257349" name="Rectangle 5" descr="Pink tissue paper"/>
          <p:cNvSpPr>
            <a:spLocks noChangeArrowheads="1"/>
          </p:cNvSpPr>
          <p:nvPr/>
        </p:nvSpPr>
        <p:spPr bwMode="auto">
          <a:xfrm>
            <a:off x="609600" y="4948238"/>
            <a:ext cx="8382000" cy="1604962"/>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3200" b="0" baseline="0">
                <a:latin typeface="Times New Roman" pitchFamily="18" charset="0"/>
              </a:rPr>
              <a:t>Rewriting expressions using only sines and cosines is not necessarily the quickest way to verify an identity, but it may help if you are stuck.</a:t>
            </a:r>
          </a:p>
        </p:txBody>
      </p:sp>
      <p:sp>
        <p:nvSpPr>
          <p:cNvPr id="3257350" name="Rectangle 6" descr="Pink tissue paper"/>
          <p:cNvSpPr>
            <a:spLocks noChangeArrowheads="1"/>
          </p:cNvSpPr>
          <p:nvPr/>
        </p:nvSpPr>
        <p:spPr bwMode="auto">
          <a:xfrm>
            <a:off x="641350" y="1752600"/>
            <a:ext cx="8121650" cy="6096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3200" b="0" baseline="0">
                <a:latin typeface="Times New Roman" pitchFamily="18" charset="0"/>
              </a:rPr>
              <a:t>Here’s another way to verify this identity.</a:t>
            </a:r>
          </a:p>
        </p:txBody>
      </p:sp>
      <p:graphicFrame>
        <p:nvGraphicFramePr>
          <p:cNvPr id="3257351" name="Object 7" descr="Pink tissue paper"/>
          <p:cNvGraphicFramePr>
            <a:graphicFrameLocks noChangeAspect="1"/>
          </p:cNvGraphicFramePr>
          <p:nvPr/>
        </p:nvGraphicFramePr>
        <p:xfrm>
          <a:off x="1530350" y="3397250"/>
          <a:ext cx="5399088" cy="660400"/>
        </p:xfrm>
        <a:graphic>
          <a:graphicData uri="http://schemas.openxmlformats.org/presentationml/2006/ole">
            <mc:AlternateContent xmlns:mc="http://schemas.openxmlformats.org/markup-compatibility/2006">
              <mc:Choice xmlns:v="urn:schemas-microsoft-com:vml" Requires="v">
                <p:oleObj spid="_x0000_s3257355" name="Equation" r:id="rId5" imgW="5397480" imgH="660240" progId="Equation.DSMT4">
                  <p:embed/>
                </p:oleObj>
              </mc:Choice>
              <mc:Fallback>
                <p:oleObj name="Equation" r:id="rId5" imgW="5397480" imgH="660240" progId="Equation.DSMT4">
                  <p:embed/>
                  <p:pic>
                    <p:nvPicPr>
                      <p:cNvPr id="0" name="Object 7"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0350" y="3397250"/>
                        <a:ext cx="5399088" cy="6604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57352" name="Object 8" descr="Pink tissue paper"/>
          <p:cNvGraphicFramePr>
            <a:graphicFrameLocks noChangeAspect="1"/>
          </p:cNvGraphicFramePr>
          <p:nvPr/>
        </p:nvGraphicFramePr>
        <p:xfrm>
          <a:off x="1504950" y="2362200"/>
          <a:ext cx="4648200" cy="419100"/>
        </p:xfrm>
        <a:graphic>
          <a:graphicData uri="http://schemas.openxmlformats.org/presentationml/2006/ole">
            <mc:AlternateContent xmlns:mc="http://schemas.openxmlformats.org/markup-compatibility/2006">
              <mc:Choice xmlns:v="urn:schemas-microsoft-com:vml" Requires="v">
                <p:oleObj spid="_x0000_s3257356" name="Equation" r:id="rId7" imgW="4648200" imgH="419100" progId="Equation.DSMT4">
                  <p:embed/>
                </p:oleObj>
              </mc:Choice>
              <mc:Fallback>
                <p:oleObj name="Equation" r:id="rId7" imgW="4648200" imgH="419100" progId="Equation.DSMT4">
                  <p:embed/>
                  <p:pic>
                    <p:nvPicPr>
                      <p:cNvPr id="0" name="Object 8" descr="Pink tissue pap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04950" y="2362200"/>
                        <a:ext cx="4648200" cy="4191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57353" name="Object 9" descr="Pink tissue paper"/>
          <p:cNvGraphicFramePr>
            <a:graphicFrameLocks noChangeAspect="1"/>
          </p:cNvGraphicFramePr>
          <p:nvPr/>
        </p:nvGraphicFramePr>
        <p:xfrm>
          <a:off x="1543050" y="4083050"/>
          <a:ext cx="4902200" cy="660400"/>
        </p:xfrm>
        <a:graphic>
          <a:graphicData uri="http://schemas.openxmlformats.org/presentationml/2006/ole">
            <mc:AlternateContent xmlns:mc="http://schemas.openxmlformats.org/markup-compatibility/2006">
              <mc:Choice xmlns:v="urn:schemas-microsoft-com:vml" Requires="v">
                <p:oleObj spid="_x0000_s3257357" name="Equation" r:id="rId9" imgW="4902120" imgH="660240" progId="Equation.DSMT4">
                  <p:embed/>
                </p:oleObj>
              </mc:Choice>
              <mc:Fallback>
                <p:oleObj name="Equation" r:id="rId9" imgW="4902120" imgH="660240" progId="Equation.DSMT4">
                  <p:embed/>
                  <p:pic>
                    <p:nvPicPr>
                      <p:cNvPr id="0" name="Object 9" descr="Pink tissue pap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43050" y="4083050"/>
                        <a:ext cx="4902200" cy="6604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57354" name="Rectangle 10" descr="Pink tissue paper"/>
          <p:cNvSpPr>
            <a:spLocks noChangeArrowheads="1"/>
          </p:cNvSpPr>
          <p:nvPr/>
        </p:nvSpPr>
        <p:spPr bwMode="auto">
          <a:xfrm>
            <a:off x="641350" y="2895600"/>
            <a:ext cx="8121650" cy="6096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3200" b="0" baseline="0">
                <a:latin typeface="Times New Roman" pitchFamily="18" charset="0"/>
              </a:rPr>
              <a:t>Factor the left side.</a:t>
            </a:r>
          </a:p>
        </p:txBody>
      </p:sp>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5"/>
          <p:cNvSpPr>
            <a:spLocks noGrp="1"/>
          </p:cNvSpPr>
          <p:nvPr>
            <p:ph type="sldNum" sz="quarter" idx="10"/>
          </p:nvPr>
        </p:nvSpPr>
        <p:spPr/>
        <p:txBody>
          <a:bodyPr/>
          <a:lstStyle/>
          <a:p>
            <a:fld id="{64D5ECBC-2F7F-4B0E-96A9-55DF5F445BD7}" type="slidenum">
              <a:rPr lang="en-US"/>
              <a:pPr/>
              <a:t>18</a:t>
            </a:fld>
            <a:endParaRPr lang="en-CA"/>
          </a:p>
        </p:txBody>
      </p:sp>
      <p:sp>
        <p:nvSpPr>
          <p:cNvPr id="10" name="Footer Placeholder 6"/>
          <p:cNvSpPr>
            <a:spLocks noGrp="1"/>
          </p:cNvSpPr>
          <p:nvPr>
            <p:ph type="ftr" sz="quarter" idx="11"/>
          </p:nvPr>
        </p:nvSpPr>
        <p:spPr/>
        <p:txBody>
          <a:bodyPr/>
          <a:lstStyle/>
          <a:p>
            <a:r>
              <a:rPr lang="en-US"/>
              <a:t>© 2010 Pearson Education, Inc.  All rights reserved</a:t>
            </a:r>
          </a:p>
        </p:txBody>
      </p:sp>
      <p:sp>
        <p:nvSpPr>
          <p:cNvPr id="3271682"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8</a:t>
            </a:r>
          </a:p>
        </p:txBody>
      </p:sp>
      <p:sp>
        <p:nvSpPr>
          <p:cNvPr id="3271683" name="Rectangle 3"/>
          <p:cNvSpPr>
            <a:spLocks noChangeArrowheads="1"/>
          </p:cNvSpPr>
          <p:nvPr/>
        </p:nvSpPr>
        <p:spPr bwMode="auto">
          <a:xfrm>
            <a:off x="2817813" y="228600"/>
            <a:ext cx="6021387" cy="839788"/>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sz="3000" b="0" baseline="0">
                <a:latin typeface="Times New Roman" pitchFamily="18" charset="0"/>
              </a:rPr>
              <a:t>Verifying an Identity by Transforming Both Sides Separately</a:t>
            </a:r>
          </a:p>
        </p:txBody>
      </p:sp>
      <p:sp>
        <p:nvSpPr>
          <p:cNvPr id="3271684" name="Text Box 4" descr="Pink tissue paper"/>
          <p:cNvSpPr txBox="1">
            <a:spLocks noChangeArrowheads="1"/>
          </p:cNvSpPr>
          <p:nvPr/>
        </p:nvSpPr>
        <p:spPr bwMode="auto">
          <a:xfrm>
            <a:off x="647700" y="1219200"/>
            <a:ext cx="3543300" cy="7620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Verify the identity:</a:t>
            </a:r>
          </a:p>
        </p:txBody>
      </p:sp>
      <p:sp>
        <p:nvSpPr>
          <p:cNvPr id="3271688" name="Text Box 8" descr="Pink tissue paper"/>
          <p:cNvSpPr txBox="1">
            <a:spLocks noChangeArrowheads="1"/>
          </p:cNvSpPr>
          <p:nvPr/>
        </p:nvSpPr>
        <p:spPr bwMode="auto">
          <a:xfrm>
            <a:off x="641350" y="2971800"/>
            <a:ext cx="1828800" cy="67945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a:t>
            </a:r>
          </a:p>
        </p:txBody>
      </p:sp>
      <p:sp>
        <p:nvSpPr>
          <p:cNvPr id="3271689" name="Rectangle 9" descr="Pink tissue paper"/>
          <p:cNvSpPr>
            <a:spLocks noChangeArrowheads="1"/>
          </p:cNvSpPr>
          <p:nvPr/>
        </p:nvSpPr>
        <p:spPr bwMode="auto">
          <a:xfrm>
            <a:off x="644525" y="3533775"/>
            <a:ext cx="7051675" cy="579438"/>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r>
              <a:rPr lang="en-US" sz="3200" b="0" baseline="0">
                <a:latin typeface="Times New Roman" pitchFamily="18" charset="0"/>
              </a:rPr>
              <a:t>Start with the left side.</a:t>
            </a:r>
          </a:p>
        </p:txBody>
      </p:sp>
      <p:pic>
        <p:nvPicPr>
          <p:cNvPr id="3271692" name="Picture 12" descr="Pink tissue pap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1752600"/>
            <a:ext cx="7305675" cy="104775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1693" name="Picture 13"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2475" y="4191000"/>
            <a:ext cx="8086725" cy="21336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0"/>
          </p:nvPr>
        </p:nvSpPr>
        <p:spPr/>
        <p:txBody>
          <a:bodyPr/>
          <a:lstStyle/>
          <a:p>
            <a:fld id="{48B74C16-963E-4C5C-92C5-A21A6CFC052C}" type="slidenum">
              <a:rPr lang="en-US"/>
              <a:pPr/>
              <a:t>19</a:t>
            </a:fld>
            <a:endParaRPr lang="en-CA"/>
          </a:p>
        </p:txBody>
      </p:sp>
      <p:sp>
        <p:nvSpPr>
          <p:cNvPr id="8" name="Footer Placeholder 6"/>
          <p:cNvSpPr>
            <a:spLocks noGrp="1"/>
          </p:cNvSpPr>
          <p:nvPr>
            <p:ph type="ftr" sz="quarter" idx="11"/>
          </p:nvPr>
        </p:nvSpPr>
        <p:spPr/>
        <p:txBody>
          <a:bodyPr/>
          <a:lstStyle/>
          <a:p>
            <a:r>
              <a:rPr lang="en-US"/>
              <a:t>© 2010 Pearson Education, Inc.  All rights reserved</a:t>
            </a:r>
          </a:p>
        </p:txBody>
      </p:sp>
      <p:sp>
        <p:nvSpPr>
          <p:cNvPr id="3273730"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8</a:t>
            </a:r>
          </a:p>
        </p:txBody>
      </p:sp>
      <p:sp>
        <p:nvSpPr>
          <p:cNvPr id="3273731" name="Rectangle 3"/>
          <p:cNvSpPr>
            <a:spLocks noChangeArrowheads="1"/>
          </p:cNvSpPr>
          <p:nvPr/>
        </p:nvSpPr>
        <p:spPr bwMode="auto">
          <a:xfrm>
            <a:off x="2817813" y="228600"/>
            <a:ext cx="6021387" cy="839788"/>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sz="3000" b="0" baseline="0">
                <a:latin typeface="Times New Roman" pitchFamily="18" charset="0"/>
              </a:rPr>
              <a:t>Verifying an Identity by Transforming Both Sides Separately</a:t>
            </a:r>
          </a:p>
        </p:txBody>
      </p:sp>
      <p:sp>
        <p:nvSpPr>
          <p:cNvPr id="3273733" name="Text Box 5" descr="Pink tissue paper"/>
          <p:cNvSpPr txBox="1">
            <a:spLocks noChangeArrowheads="1"/>
          </p:cNvSpPr>
          <p:nvPr/>
        </p:nvSpPr>
        <p:spPr bwMode="auto">
          <a:xfrm>
            <a:off x="641350" y="1219200"/>
            <a:ext cx="3854450" cy="67945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 continued</a:t>
            </a:r>
          </a:p>
        </p:txBody>
      </p:sp>
      <p:sp>
        <p:nvSpPr>
          <p:cNvPr id="3273734" name="Rectangle 6"/>
          <p:cNvSpPr>
            <a:spLocks noChangeArrowheads="1"/>
          </p:cNvSpPr>
          <p:nvPr/>
        </p:nvSpPr>
        <p:spPr bwMode="auto">
          <a:xfrm>
            <a:off x="752475" y="5486400"/>
            <a:ext cx="7858125" cy="579438"/>
          </a:xfrm>
          <a:prstGeom prst="rect">
            <a:avLst/>
          </a:prstGeom>
          <a:noFill/>
          <a:ln>
            <a:noFill/>
          </a:ln>
          <a:effectLst/>
          <a:extLst>
            <a:ext uri="{909E8E84-426E-40DD-AFC4-6F175D3DCCD1}">
              <a14:hiddenFill xmlns:a14="http://schemas.microsoft.com/office/drawing/2010/main">
                <a:solidFill>
                  <a:srgbClr val="FFCC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3200" b="0" baseline="0">
                <a:latin typeface="Times New Roman" pitchFamily="18" charset="0"/>
              </a:rPr>
              <a:t>Now try to convert the right side to the same form.</a:t>
            </a:r>
          </a:p>
        </p:txBody>
      </p:sp>
      <p:pic>
        <p:nvPicPr>
          <p:cNvPr id="3273737" name="Picture 9" descr="Pink tissue pap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0275" y="1981200"/>
            <a:ext cx="4657725" cy="337185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0"/>
          </p:nvPr>
        </p:nvSpPr>
        <p:spPr/>
        <p:txBody>
          <a:bodyPr/>
          <a:lstStyle/>
          <a:p>
            <a:fld id="{1EA53C11-BD2B-4430-889C-70BFFB55F0CD}" type="slidenum">
              <a:rPr lang="en-US"/>
              <a:pPr/>
              <a:t>20</a:t>
            </a:fld>
            <a:endParaRPr lang="en-CA"/>
          </a:p>
        </p:txBody>
      </p:sp>
      <p:sp>
        <p:nvSpPr>
          <p:cNvPr id="8" name="Footer Placeholder 6"/>
          <p:cNvSpPr>
            <a:spLocks noGrp="1"/>
          </p:cNvSpPr>
          <p:nvPr>
            <p:ph type="ftr" sz="quarter" idx="11"/>
          </p:nvPr>
        </p:nvSpPr>
        <p:spPr/>
        <p:txBody>
          <a:bodyPr/>
          <a:lstStyle/>
          <a:p>
            <a:r>
              <a:rPr lang="en-US"/>
              <a:t>© 2010 Pearson Education, Inc.  All rights reserved</a:t>
            </a:r>
          </a:p>
        </p:txBody>
      </p:sp>
      <p:sp>
        <p:nvSpPr>
          <p:cNvPr id="3277826"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8</a:t>
            </a:r>
          </a:p>
        </p:txBody>
      </p:sp>
      <p:sp>
        <p:nvSpPr>
          <p:cNvPr id="3277827" name="Rectangle 3"/>
          <p:cNvSpPr>
            <a:spLocks noChangeArrowheads="1"/>
          </p:cNvSpPr>
          <p:nvPr/>
        </p:nvSpPr>
        <p:spPr bwMode="auto">
          <a:xfrm>
            <a:off x="2817813" y="228600"/>
            <a:ext cx="6021387" cy="839788"/>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sz="3000" b="0" baseline="0">
                <a:latin typeface="Times New Roman" pitchFamily="18" charset="0"/>
              </a:rPr>
              <a:t>Verifying an Identity by Transforming Both Sides Separately</a:t>
            </a:r>
          </a:p>
        </p:txBody>
      </p:sp>
      <p:sp>
        <p:nvSpPr>
          <p:cNvPr id="3277828" name="Text Box 4" descr="Pink tissue paper"/>
          <p:cNvSpPr txBox="1">
            <a:spLocks noChangeArrowheads="1"/>
          </p:cNvSpPr>
          <p:nvPr/>
        </p:nvSpPr>
        <p:spPr bwMode="auto">
          <a:xfrm>
            <a:off x="609600" y="1219200"/>
            <a:ext cx="3854450" cy="67945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 continued</a:t>
            </a:r>
          </a:p>
        </p:txBody>
      </p:sp>
      <p:pic>
        <p:nvPicPr>
          <p:cNvPr id="3277830" name="Picture 6" descr="Pink tissue pap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8875" y="1828800"/>
            <a:ext cx="4581525" cy="3209925"/>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832" name="Picture 8"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19425" y="5257800"/>
            <a:ext cx="1857375" cy="1019175"/>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0"/>
          </p:nvPr>
        </p:nvSpPr>
        <p:spPr/>
        <p:txBody>
          <a:bodyPr/>
          <a:lstStyle/>
          <a:p>
            <a:fld id="{1F891C41-E5F6-4035-9D64-4C93A6537AA9}" type="slidenum">
              <a:rPr lang="en-US"/>
              <a:pPr/>
              <a:t>21</a:t>
            </a:fld>
            <a:endParaRPr lang="en-CA"/>
          </a:p>
        </p:txBody>
      </p:sp>
      <p:sp>
        <p:nvSpPr>
          <p:cNvPr id="9" name="Footer Placeholder 6"/>
          <p:cNvSpPr>
            <a:spLocks noGrp="1"/>
          </p:cNvSpPr>
          <p:nvPr>
            <p:ph type="ftr" sz="quarter" idx="11"/>
          </p:nvPr>
        </p:nvSpPr>
        <p:spPr/>
        <p:txBody>
          <a:bodyPr/>
          <a:lstStyle/>
          <a:p>
            <a:r>
              <a:rPr lang="en-US"/>
              <a:t>© 2010 Pearson Education, Inc.  All rights reserved</a:t>
            </a:r>
          </a:p>
        </p:txBody>
      </p:sp>
      <p:sp>
        <p:nvSpPr>
          <p:cNvPr id="3279874"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8</a:t>
            </a:r>
          </a:p>
        </p:txBody>
      </p:sp>
      <p:sp>
        <p:nvSpPr>
          <p:cNvPr id="3279875" name="Rectangle 3"/>
          <p:cNvSpPr>
            <a:spLocks noChangeArrowheads="1"/>
          </p:cNvSpPr>
          <p:nvPr/>
        </p:nvSpPr>
        <p:spPr bwMode="auto">
          <a:xfrm>
            <a:off x="2817813" y="228600"/>
            <a:ext cx="6021387" cy="839788"/>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sz="3000" b="0" baseline="0">
                <a:latin typeface="Times New Roman" pitchFamily="18" charset="0"/>
              </a:rPr>
              <a:t>Verifying an Identity by Transforming Both Sides Separately</a:t>
            </a:r>
          </a:p>
        </p:txBody>
      </p:sp>
      <p:sp>
        <p:nvSpPr>
          <p:cNvPr id="3279876" name="Text Box 4" descr="Pink tissue paper"/>
          <p:cNvSpPr txBox="1">
            <a:spLocks noChangeArrowheads="1"/>
          </p:cNvSpPr>
          <p:nvPr/>
        </p:nvSpPr>
        <p:spPr bwMode="auto">
          <a:xfrm>
            <a:off x="609600" y="1219200"/>
            <a:ext cx="3854450" cy="67945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 continued</a:t>
            </a:r>
          </a:p>
        </p:txBody>
      </p:sp>
      <p:sp>
        <p:nvSpPr>
          <p:cNvPr id="3279877" name="Rectangle 5"/>
          <p:cNvSpPr>
            <a:spLocks noChangeArrowheads="1"/>
          </p:cNvSpPr>
          <p:nvPr/>
        </p:nvSpPr>
        <p:spPr bwMode="auto">
          <a:xfrm>
            <a:off x="798513" y="2714625"/>
            <a:ext cx="4038600" cy="579438"/>
          </a:xfrm>
          <a:prstGeom prst="rect">
            <a:avLst/>
          </a:prstGeom>
          <a:noFill/>
          <a:ln>
            <a:noFill/>
          </a:ln>
          <a:effectLst/>
          <a:extLst>
            <a:ext uri="{909E8E84-426E-40DD-AFC4-6F175D3DCCD1}">
              <a14:hiddenFill xmlns:a14="http://schemas.microsoft.com/office/drawing/2010/main">
                <a:solidFill>
                  <a:srgbClr val="FFCC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3200" b="0" baseline="0">
                <a:latin typeface="Times New Roman" pitchFamily="18" charset="0"/>
              </a:rPr>
              <a:t>Because both sides of the original equation </a:t>
            </a:r>
          </a:p>
          <a:p>
            <a:pPr>
              <a:spcBef>
                <a:spcPct val="50000"/>
              </a:spcBef>
            </a:pPr>
            <a:r>
              <a:rPr lang="en-US" sz="3200" b="0" baseline="0">
                <a:latin typeface="Times New Roman" pitchFamily="18" charset="0"/>
              </a:rPr>
              <a:t>are equal to        , the</a:t>
            </a:r>
          </a:p>
          <a:p>
            <a:pPr>
              <a:spcBef>
                <a:spcPct val="50000"/>
              </a:spcBef>
            </a:pPr>
            <a:r>
              <a:rPr lang="en-US" sz="3200" b="0" baseline="0">
                <a:latin typeface="Times New Roman" pitchFamily="18" charset="0"/>
              </a:rPr>
              <a:t>identity is verified.</a:t>
            </a:r>
          </a:p>
        </p:txBody>
      </p:sp>
      <p:pic>
        <p:nvPicPr>
          <p:cNvPr id="3279880" name="Picture 8" descr="Pink tissue pap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0" y="1898650"/>
            <a:ext cx="2990850" cy="333375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9881" name="Picture 9"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38400" y="3781425"/>
            <a:ext cx="1104900" cy="1019175"/>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5"/>
          <p:cNvSpPr>
            <a:spLocks noGrp="1"/>
          </p:cNvSpPr>
          <p:nvPr>
            <p:ph type="sldNum" sz="quarter" idx="10"/>
          </p:nvPr>
        </p:nvSpPr>
        <p:spPr/>
        <p:txBody>
          <a:bodyPr/>
          <a:lstStyle/>
          <a:p>
            <a:fld id="{C1A41D1A-6703-480D-84AB-30DED33D3A84}" type="slidenum">
              <a:rPr lang="en-US"/>
              <a:pPr/>
              <a:t>22</a:t>
            </a:fld>
            <a:endParaRPr lang="en-CA"/>
          </a:p>
        </p:txBody>
      </p:sp>
      <p:sp>
        <p:nvSpPr>
          <p:cNvPr id="14" name="Footer Placeholder 6"/>
          <p:cNvSpPr>
            <a:spLocks noGrp="1"/>
          </p:cNvSpPr>
          <p:nvPr>
            <p:ph type="ftr" sz="quarter" idx="11"/>
          </p:nvPr>
        </p:nvSpPr>
        <p:spPr/>
        <p:txBody>
          <a:bodyPr/>
          <a:lstStyle/>
          <a:p>
            <a:r>
              <a:rPr lang="en-US"/>
              <a:t>© 2010 Pearson Education, Inc.  All rights reserved</a:t>
            </a:r>
          </a:p>
        </p:txBody>
      </p:sp>
      <p:sp>
        <p:nvSpPr>
          <p:cNvPr id="3259394"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9</a:t>
            </a:r>
          </a:p>
        </p:txBody>
      </p:sp>
      <p:sp>
        <p:nvSpPr>
          <p:cNvPr id="3259395" name="Rectangle 3"/>
          <p:cNvSpPr>
            <a:spLocks noChangeArrowheads="1"/>
          </p:cNvSpPr>
          <p:nvPr/>
        </p:nvSpPr>
        <p:spPr bwMode="auto">
          <a:xfrm>
            <a:off x="2817813" y="381000"/>
            <a:ext cx="6021387" cy="53340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b="0" baseline="0"/>
              <a:t>Verifying an Identity by Using a Conjugate</a:t>
            </a:r>
            <a:endParaRPr lang="en-US" sz="3000" b="0" i="1" baseline="0">
              <a:latin typeface="Times New Roman" pitchFamily="18" charset="0"/>
            </a:endParaRPr>
          </a:p>
        </p:txBody>
      </p:sp>
      <p:sp>
        <p:nvSpPr>
          <p:cNvPr id="3259396" name="Text Box 4" descr="Pink tissue paper"/>
          <p:cNvSpPr txBox="1">
            <a:spLocks noChangeArrowheads="1"/>
          </p:cNvSpPr>
          <p:nvPr/>
        </p:nvSpPr>
        <p:spPr bwMode="auto">
          <a:xfrm>
            <a:off x="647700" y="1219200"/>
            <a:ext cx="3543300"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Verify the identity:</a:t>
            </a:r>
          </a:p>
        </p:txBody>
      </p:sp>
      <p:graphicFrame>
        <p:nvGraphicFramePr>
          <p:cNvPr id="3259397" name="Object 5" descr="Pink tissue paper"/>
          <p:cNvGraphicFramePr>
            <a:graphicFrameLocks noChangeAspect="1"/>
          </p:cNvGraphicFramePr>
          <p:nvPr/>
        </p:nvGraphicFramePr>
        <p:xfrm>
          <a:off x="4038600" y="1041400"/>
          <a:ext cx="3060700" cy="939800"/>
        </p:xfrm>
        <a:graphic>
          <a:graphicData uri="http://schemas.openxmlformats.org/presentationml/2006/ole">
            <mc:AlternateContent xmlns:mc="http://schemas.openxmlformats.org/markup-compatibility/2006">
              <mc:Choice xmlns:v="urn:schemas-microsoft-com:vml" Requires="v">
                <p:oleObj spid="_x0000_s3259405" name="Equation" r:id="rId5" imgW="3060700" imgH="939800" progId="Equation.DSMT4">
                  <p:embed/>
                </p:oleObj>
              </mc:Choice>
              <mc:Fallback>
                <p:oleObj name="Equation" r:id="rId5" imgW="3060700" imgH="939800" progId="Equation.DSMT4">
                  <p:embed/>
                  <p:pic>
                    <p:nvPicPr>
                      <p:cNvPr id="0" name="Object 5"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1041400"/>
                        <a:ext cx="30607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59398" name="Object 6" descr="Pink tissue paper"/>
          <p:cNvGraphicFramePr>
            <a:graphicFrameLocks noChangeAspect="1"/>
          </p:cNvGraphicFramePr>
          <p:nvPr/>
        </p:nvGraphicFramePr>
        <p:xfrm>
          <a:off x="1200150" y="3001963"/>
          <a:ext cx="4914900" cy="1092200"/>
        </p:xfrm>
        <a:graphic>
          <a:graphicData uri="http://schemas.openxmlformats.org/presentationml/2006/ole">
            <mc:AlternateContent xmlns:mc="http://schemas.openxmlformats.org/markup-compatibility/2006">
              <mc:Choice xmlns:v="urn:schemas-microsoft-com:vml" Requires="v">
                <p:oleObj spid="_x0000_s3259406" name="Equation" r:id="rId7" imgW="4914900" imgH="1092200" progId="Equation.DSMT4">
                  <p:embed/>
                </p:oleObj>
              </mc:Choice>
              <mc:Fallback>
                <p:oleObj name="Equation" r:id="rId7" imgW="4914900" imgH="1092200" progId="Equation.DSMT4">
                  <p:embed/>
                  <p:pic>
                    <p:nvPicPr>
                      <p:cNvPr id="0" name="Object 6" descr="Pink tissue pap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00150" y="3001963"/>
                        <a:ext cx="4914900" cy="10922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3259399" name="Group 7"/>
          <p:cNvGrpSpPr>
            <a:grpSpLocks/>
          </p:cNvGrpSpPr>
          <p:nvPr/>
        </p:nvGrpSpPr>
        <p:grpSpPr bwMode="auto">
          <a:xfrm>
            <a:off x="641350" y="1905000"/>
            <a:ext cx="7054850" cy="1141413"/>
            <a:chOff x="404" y="1200"/>
            <a:chExt cx="4444" cy="719"/>
          </a:xfrm>
        </p:grpSpPr>
        <p:sp>
          <p:nvSpPr>
            <p:cNvPr id="3259400" name="Text Box 8" descr="Pink tissue paper"/>
            <p:cNvSpPr txBox="1">
              <a:spLocks noChangeArrowheads="1"/>
            </p:cNvSpPr>
            <p:nvPr/>
          </p:nvSpPr>
          <p:spPr bwMode="auto">
            <a:xfrm>
              <a:off x="404" y="1200"/>
              <a:ext cx="1152" cy="428"/>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800" b="0" baseline="0">
                  <a:solidFill>
                    <a:srgbClr val="007DB7"/>
                  </a:solidFill>
                </a:rPr>
                <a:t>Solution</a:t>
              </a:r>
            </a:p>
          </p:txBody>
        </p:sp>
        <p:sp>
          <p:nvSpPr>
            <p:cNvPr id="3259401" name="Rectangle 9" descr="Pink tissue paper"/>
            <p:cNvSpPr>
              <a:spLocks noChangeArrowheads="1"/>
            </p:cNvSpPr>
            <p:nvPr/>
          </p:nvSpPr>
          <p:spPr bwMode="auto">
            <a:xfrm>
              <a:off x="406" y="1554"/>
              <a:ext cx="4442" cy="36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r>
                <a:rPr lang="en-US" sz="3200" b="0" baseline="0">
                  <a:latin typeface="Times New Roman" pitchFamily="18" charset="0"/>
                </a:rPr>
                <a:t>Start with the left side.</a:t>
              </a:r>
            </a:p>
          </p:txBody>
        </p:sp>
      </p:grpSp>
      <p:graphicFrame>
        <p:nvGraphicFramePr>
          <p:cNvPr id="3259402" name="Object 10" descr="Pink tissue paper"/>
          <p:cNvGraphicFramePr>
            <a:graphicFrameLocks noChangeAspect="1"/>
          </p:cNvGraphicFramePr>
          <p:nvPr/>
        </p:nvGraphicFramePr>
        <p:xfrm>
          <a:off x="2622550" y="4254500"/>
          <a:ext cx="2781300" cy="1028700"/>
        </p:xfrm>
        <a:graphic>
          <a:graphicData uri="http://schemas.openxmlformats.org/presentationml/2006/ole">
            <mc:AlternateContent xmlns:mc="http://schemas.openxmlformats.org/markup-compatibility/2006">
              <mc:Choice xmlns:v="urn:schemas-microsoft-com:vml" Requires="v">
                <p:oleObj spid="_x0000_s3259407" name="Equation" r:id="rId9" imgW="2781000" imgH="1028520" progId="Equation.DSMT4">
                  <p:embed/>
                </p:oleObj>
              </mc:Choice>
              <mc:Fallback>
                <p:oleObj name="Equation" r:id="rId9" imgW="2781000" imgH="1028520" progId="Equation.DSMT4">
                  <p:embed/>
                  <p:pic>
                    <p:nvPicPr>
                      <p:cNvPr id="0" name="Object 10" descr="Pink tissue pap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22550" y="4254500"/>
                        <a:ext cx="2781300" cy="10287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59403" name="Object 11" descr="Pink tissue paper"/>
          <p:cNvGraphicFramePr>
            <a:graphicFrameLocks noChangeAspect="1"/>
          </p:cNvGraphicFramePr>
          <p:nvPr/>
        </p:nvGraphicFramePr>
        <p:xfrm>
          <a:off x="2622550" y="5532438"/>
          <a:ext cx="2781300" cy="1028700"/>
        </p:xfrm>
        <a:graphic>
          <a:graphicData uri="http://schemas.openxmlformats.org/presentationml/2006/ole">
            <mc:AlternateContent xmlns:mc="http://schemas.openxmlformats.org/markup-compatibility/2006">
              <mc:Choice xmlns:v="urn:schemas-microsoft-com:vml" Requires="v">
                <p:oleObj spid="_x0000_s3259408" name="Equation" r:id="rId11" imgW="2781000" imgH="1028520" progId="Equation.DSMT4">
                  <p:embed/>
                </p:oleObj>
              </mc:Choice>
              <mc:Fallback>
                <p:oleObj name="Equation" r:id="rId11" imgW="2781000" imgH="1028520" progId="Equation.DSMT4">
                  <p:embed/>
                  <p:pic>
                    <p:nvPicPr>
                      <p:cNvPr id="0" name="Object 11" descr="Pink tissue pape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622550" y="5532438"/>
                        <a:ext cx="2781300" cy="10287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59404" name="Object 12" descr="Pink tissue paper"/>
          <p:cNvGraphicFramePr>
            <a:graphicFrameLocks noChangeAspect="1"/>
          </p:cNvGraphicFramePr>
          <p:nvPr/>
        </p:nvGraphicFramePr>
        <p:xfrm>
          <a:off x="5715000" y="5557838"/>
          <a:ext cx="1943100" cy="977900"/>
        </p:xfrm>
        <a:graphic>
          <a:graphicData uri="http://schemas.openxmlformats.org/presentationml/2006/ole">
            <mc:AlternateContent xmlns:mc="http://schemas.openxmlformats.org/markup-compatibility/2006">
              <mc:Choice xmlns:v="urn:schemas-microsoft-com:vml" Requires="v">
                <p:oleObj spid="_x0000_s3259409" name="Equation" r:id="rId13" imgW="1943100" imgH="977900" progId="Equation.DSMT4">
                  <p:embed/>
                </p:oleObj>
              </mc:Choice>
              <mc:Fallback>
                <p:oleObj name="Equation" r:id="rId13" imgW="1943100" imgH="977900" progId="Equation.DSMT4">
                  <p:embed/>
                  <p:pic>
                    <p:nvPicPr>
                      <p:cNvPr id="0" name="Object 12" descr="Pink tissue pape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715000" y="5557838"/>
                        <a:ext cx="1943100" cy="9779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BFAFB52E-0EFC-46FE-A2CA-5040B8A3E148}" type="slidenum">
              <a:rPr lang="en-US"/>
              <a:pPr/>
              <a:t>23</a:t>
            </a:fld>
            <a:endParaRPr lang="en-CA"/>
          </a:p>
        </p:txBody>
      </p:sp>
      <p:sp>
        <p:nvSpPr>
          <p:cNvPr id="6" name="Footer Placeholder 4"/>
          <p:cNvSpPr>
            <a:spLocks noGrp="1"/>
          </p:cNvSpPr>
          <p:nvPr>
            <p:ph type="ftr" sz="quarter" idx="11"/>
          </p:nvPr>
        </p:nvSpPr>
        <p:spPr/>
        <p:txBody>
          <a:bodyPr/>
          <a:lstStyle/>
          <a:p>
            <a:r>
              <a:rPr lang="en-US"/>
              <a:t>© 2010 Pearson Education, Inc.  All rights reserved</a:t>
            </a:r>
          </a:p>
        </p:txBody>
      </p:sp>
      <p:sp>
        <p:nvSpPr>
          <p:cNvPr id="3245058" name="Rectangle 2"/>
          <p:cNvSpPr>
            <a:spLocks noGrp="1" noChangeArrowheads="1"/>
          </p:cNvSpPr>
          <p:nvPr>
            <p:ph type="title"/>
          </p:nvPr>
        </p:nvSpPr>
        <p:spPr>
          <a:xfrm>
            <a:off x="609600" y="381000"/>
            <a:ext cx="8153400" cy="533400"/>
          </a:xfrm>
        </p:spPr>
        <p:txBody>
          <a:bodyPr anchor="ctr"/>
          <a:lstStyle/>
          <a:p>
            <a:pPr algn="ctr"/>
            <a:r>
              <a:rPr lang="en-US">
                <a:latin typeface="Arial Narrow" pitchFamily="34" charset="0"/>
              </a:rPr>
              <a:t>Guidelines for Verifying Trigonometric Identities</a:t>
            </a:r>
          </a:p>
        </p:txBody>
      </p:sp>
      <p:sp>
        <p:nvSpPr>
          <p:cNvPr id="3245060" name="Text Box 4" descr="Pink tissue paper"/>
          <p:cNvSpPr txBox="1">
            <a:spLocks noChangeArrowheads="1"/>
          </p:cNvSpPr>
          <p:nvPr/>
        </p:nvSpPr>
        <p:spPr bwMode="auto">
          <a:xfrm>
            <a:off x="609600" y="1295400"/>
            <a:ext cx="8153400" cy="21336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000" baseline="0">
                <a:latin typeface="Times New Roman" pitchFamily="18" charset="0"/>
              </a:rPr>
              <a:t>Algebra Operations</a:t>
            </a:r>
            <a:endParaRPr lang="en-US" sz="3000" b="0" baseline="0">
              <a:latin typeface="Times New Roman" pitchFamily="18" charset="0"/>
            </a:endParaRPr>
          </a:p>
          <a:p>
            <a:r>
              <a:rPr lang="en-US" sz="3000" b="0" baseline="0">
                <a:latin typeface="Times New Roman" pitchFamily="18" charset="0"/>
              </a:rPr>
              <a:t>Review the procedure for combining fractions by finding the least common denominator. </a:t>
            </a:r>
          </a:p>
        </p:txBody>
      </p:sp>
      <p:sp>
        <p:nvSpPr>
          <p:cNvPr id="3245061" name="Text Box 5" descr="Pink tissue paper"/>
          <p:cNvSpPr txBox="1">
            <a:spLocks noChangeArrowheads="1"/>
          </p:cNvSpPr>
          <p:nvPr/>
        </p:nvSpPr>
        <p:spPr bwMode="auto">
          <a:xfrm>
            <a:off x="609600" y="2946400"/>
            <a:ext cx="8153400" cy="26670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000" baseline="0">
                <a:latin typeface="Times New Roman" pitchFamily="18" charset="0"/>
              </a:rPr>
              <a:t>Fundamental Trigonometric Identities</a:t>
            </a:r>
            <a:r>
              <a:rPr lang="en-US" sz="3000" b="0" baseline="0">
                <a:latin typeface="Times New Roman" pitchFamily="18" charset="0"/>
              </a:rPr>
              <a:t> </a:t>
            </a:r>
          </a:p>
          <a:p>
            <a:r>
              <a:rPr lang="en-US" sz="3000" b="0" baseline="0">
                <a:latin typeface="Times New Roman" pitchFamily="18" charset="0"/>
              </a:rPr>
              <a:t>Review the fundamental trigonometric identities. Look for an opportunity to apply the fundamental trigonometric identities when working on either side of the identity to be verified. Become thoroughly familiar with alternative forms of fundamental identities.</a:t>
            </a:r>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9E928CCD-81E9-4981-ABD8-16487AD60951}" type="slidenum">
              <a:rPr lang="en-US"/>
              <a:pPr/>
              <a:t>24</a:t>
            </a:fld>
            <a:endParaRPr lang="en-CA"/>
          </a:p>
        </p:txBody>
      </p:sp>
      <p:sp>
        <p:nvSpPr>
          <p:cNvPr id="6" name="Footer Placeholder 4"/>
          <p:cNvSpPr>
            <a:spLocks noGrp="1"/>
          </p:cNvSpPr>
          <p:nvPr>
            <p:ph type="ftr" sz="quarter" idx="11"/>
          </p:nvPr>
        </p:nvSpPr>
        <p:spPr/>
        <p:txBody>
          <a:bodyPr/>
          <a:lstStyle/>
          <a:p>
            <a:r>
              <a:rPr lang="en-US"/>
              <a:t>© 2010 Pearson Education, Inc.  All rights reserved</a:t>
            </a:r>
          </a:p>
        </p:txBody>
      </p:sp>
      <p:sp>
        <p:nvSpPr>
          <p:cNvPr id="3247106" name="Rectangle 2"/>
          <p:cNvSpPr>
            <a:spLocks noGrp="1" noChangeArrowheads="1"/>
          </p:cNvSpPr>
          <p:nvPr>
            <p:ph type="title"/>
          </p:nvPr>
        </p:nvSpPr>
        <p:spPr>
          <a:xfrm>
            <a:off x="609600" y="381000"/>
            <a:ext cx="8153400" cy="533400"/>
          </a:xfrm>
        </p:spPr>
        <p:txBody>
          <a:bodyPr anchor="ctr"/>
          <a:lstStyle/>
          <a:p>
            <a:pPr algn="ctr"/>
            <a:r>
              <a:rPr lang="en-US">
                <a:latin typeface="Arial Narrow" pitchFamily="34" charset="0"/>
              </a:rPr>
              <a:t>Guidelines for Verifying Trigonometric Identities</a:t>
            </a:r>
          </a:p>
        </p:txBody>
      </p:sp>
      <p:sp>
        <p:nvSpPr>
          <p:cNvPr id="3247108" name="Text Box 4" descr="Pink tissue paper"/>
          <p:cNvSpPr txBox="1">
            <a:spLocks noChangeArrowheads="1"/>
          </p:cNvSpPr>
          <p:nvPr/>
        </p:nvSpPr>
        <p:spPr bwMode="auto">
          <a:xfrm>
            <a:off x="609600" y="1143000"/>
            <a:ext cx="8153400" cy="28956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buFontTx/>
              <a:buAutoNum type="arabicPeriod"/>
            </a:pPr>
            <a:r>
              <a:rPr lang="en-US" sz="3000" baseline="0">
                <a:latin typeface="Times New Roman" pitchFamily="18" charset="0"/>
              </a:rPr>
              <a:t>Start with the more complicated side.</a:t>
            </a:r>
            <a:r>
              <a:rPr lang="en-US" sz="3000" b="0" baseline="0">
                <a:latin typeface="Times New Roman" pitchFamily="18" charset="0"/>
              </a:rPr>
              <a:t>        </a:t>
            </a:r>
          </a:p>
          <a:p>
            <a:r>
              <a:rPr lang="en-US" sz="3000" b="0" baseline="0">
                <a:latin typeface="Times New Roman" pitchFamily="18" charset="0"/>
              </a:rPr>
              <a:t>	If one side of an identity is more complex than the other side, it is generally helpful to start with the more complicated side and simplify it until it becomes identical to the other side.</a:t>
            </a:r>
            <a:endParaRPr lang="en-US" sz="3000" b="0" baseline="0"/>
          </a:p>
        </p:txBody>
      </p:sp>
      <p:sp>
        <p:nvSpPr>
          <p:cNvPr id="3247109" name="Text Box 5" descr="Pink tissue paper"/>
          <p:cNvSpPr txBox="1">
            <a:spLocks noChangeArrowheads="1"/>
          </p:cNvSpPr>
          <p:nvPr/>
        </p:nvSpPr>
        <p:spPr bwMode="auto">
          <a:xfrm>
            <a:off x="609600" y="4191000"/>
            <a:ext cx="8153400" cy="22860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buFontTx/>
              <a:buAutoNum type="arabicPeriod" startAt="2"/>
            </a:pPr>
            <a:r>
              <a:rPr lang="en-US" sz="3000" baseline="0">
                <a:latin typeface="Times New Roman" pitchFamily="18" charset="0"/>
              </a:rPr>
              <a:t>Stay focused on the final expression.</a:t>
            </a:r>
            <a:endParaRPr lang="en-US" sz="3000" b="0" baseline="0">
              <a:latin typeface="Times New Roman" pitchFamily="18" charset="0"/>
            </a:endParaRPr>
          </a:p>
          <a:p>
            <a:r>
              <a:rPr lang="en-US" sz="3000" b="0" baseline="0">
                <a:latin typeface="Times New Roman" pitchFamily="18" charset="0"/>
              </a:rPr>
              <a:t>	While working on one side of the identity, stay focused on your goal of converting it to the form on the other side.</a:t>
            </a:r>
            <a:endParaRPr lang="en-US" sz="3000" b="0" baseline="0"/>
          </a:p>
        </p:txBody>
      </p:sp>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178A2571-B995-4288-8AD9-9EA30BEB1FA3}" type="slidenum">
              <a:rPr lang="en-US"/>
              <a:pPr/>
              <a:t>25</a:t>
            </a:fld>
            <a:endParaRPr lang="en-CA"/>
          </a:p>
        </p:txBody>
      </p:sp>
      <p:sp>
        <p:nvSpPr>
          <p:cNvPr id="6" name="Footer Placeholder 4"/>
          <p:cNvSpPr>
            <a:spLocks noGrp="1"/>
          </p:cNvSpPr>
          <p:nvPr>
            <p:ph type="ftr" sz="quarter" idx="11"/>
          </p:nvPr>
        </p:nvSpPr>
        <p:spPr/>
        <p:txBody>
          <a:bodyPr/>
          <a:lstStyle/>
          <a:p>
            <a:r>
              <a:rPr lang="en-US"/>
              <a:t>© 2010 Pearson Education, Inc.  All rights reserved</a:t>
            </a:r>
          </a:p>
        </p:txBody>
      </p:sp>
      <p:sp>
        <p:nvSpPr>
          <p:cNvPr id="3249154" name="Rectangle 2"/>
          <p:cNvSpPr>
            <a:spLocks noGrp="1" noChangeArrowheads="1"/>
          </p:cNvSpPr>
          <p:nvPr>
            <p:ph type="title"/>
          </p:nvPr>
        </p:nvSpPr>
        <p:spPr>
          <a:xfrm>
            <a:off x="609600" y="381000"/>
            <a:ext cx="8153400" cy="533400"/>
          </a:xfrm>
        </p:spPr>
        <p:txBody>
          <a:bodyPr anchor="ctr"/>
          <a:lstStyle/>
          <a:p>
            <a:pPr algn="ctr"/>
            <a:r>
              <a:rPr lang="en-US">
                <a:latin typeface="Arial Narrow" pitchFamily="34" charset="0"/>
              </a:rPr>
              <a:t>Guidelines for Verifying Trigonometric Identities</a:t>
            </a:r>
          </a:p>
        </p:txBody>
      </p:sp>
      <p:sp>
        <p:nvSpPr>
          <p:cNvPr id="3249156" name="Text Box 4" descr="Pink tissue paper"/>
          <p:cNvSpPr txBox="1">
            <a:spLocks noChangeArrowheads="1"/>
          </p:cNvSpPr>
          <p:nvPr/>
        </p:nvSpPr>
        <p:spPr bwMode="auto">
          <a:xfrm>
            <a:off x="609600" y="1447800"/>
            <a:ext cx="8153400" cy="16764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buFontTx/>
              <a:buAutoNum type="arabicPeriod" startAt="3"/>
            </a:pPr>
            <a:r>
              <a:rPr lang="en-US" sz="3000" baseline="0">
                <a:latin typeface="Times New Roman" pitchFamily="18" charset="0"/>
              </a:rPr>
              <a:t>Option: Convert to sines and cosines.</a:t>
            </a:r>
            <a:r>
              <a:rPr lang="en-US" sz="3000" b="0" baseline="0">
                <a:latin typeface="Times New Roman" pitchFamily="18" charset="0"/>
              </a:rPr>
              <a:t> </a:t>
            </a:r>
          </a:p>
          <a:p>
            <a:r>
              <a:rPr lang="en-US" sz="3000" b="0" baseline="0">
                <a:latin typeface="Times New Roman" pitchFamily="18" charset="0"/>
              </a:rPr>
              <a:t>	Writing one side of the identity in terms of sines and cosines is often helpful.</a:t>
            </a:r>
            <a:endParaRPr lang="en-US" sz="3000" b="0" baseline="0"/>
          </a:p>
        </p:txBody>
      </p:sp>
      <p:sp>
        <p:nvSpPr>
          <p:cNvPr id="3249157" name="Text Box 5" descr="Pink tissue paper"/>
          <p:cNvSpPr txBox="1">
            <a:spLocks noChangeArrowheads="1"/>
          </p:cNvSpPr>
          <p:nvPr/>
        </p:nvSpPr>
        <p:spPr bwMode="auto">
          <a:xfrm>
            <a:off x="609600" y="3429000"/>
            <a:ext cx="8153400" cy="22860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buFontTx/>
              <a:buAutoNum type="arabicPeriod" startAt="4"/>
            </a:pPr>
            <a:r>
              <a:rPr lang="en-US" sz="3000" baseline="0">
                <a:latin typeface="Times New Roman" pitchFamily="18" charset="0"/>
              </a:rPr>
              <a:t>Option: Work on both sides.</a:t>
            </a:r>
            <a:r>
              <a:rPr lang="en-US" sz="3000" b="0" baseline="0">
                <a:latin typeface="Times New Roman" pitchFamily="18" charset="0"/>
              </a:rPr>
              <a:t> </a:t>
            </a:r>
          </a:p>
          <a:p>
            <a:r>
              <a:rPr lang="en-US" sz="3000" b="0" baseline="0">
                <a:latin typeface="Times New Roman" pitchFamily="18" charset="0"/>
              </a:rPr>
              <a:t>	Sometimes, it is helpful to work separately on both sides of the equation to transform each side to the same equivalent expression.</a:t>
            </a:r>
            <a:endParaRPr lang="en-US" sz="3000" b="0" baseline="0"/>
          </a:p>
        </p:txBody>
      </p:sp>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A6A1E6D5-8B6B-4558-B593-BAB17C0FB168}" type="slidenum">
              <a:rPr lang="en-US"/>
              <a:pPr/>
              <a:t>26</a:t>
            </a:fld>
            <a:endParaRPr lang="en-CA"/>
          </a:p>
        </p:txBody>
      </p:sp>
      <p:sp>
        <p:nvSpPr>
          <p:cNvPr id="5" name="Footer Placeholder 4"/>
          <p:cNvSpPr>
            <a:spLocks noGrp="1"/>
          </p:cNvSpPr>
          <p:nvPr>
            <p:ph type="ftr" sz="quarter" idx="11"/>
          </p:nvPr>
        </p:nvSpPr>
        <p:spPr/>
        <p:txBody>
          <a:bodyPr/>
          <a:lstStyle/>
          <a:p>
            <a:r>
              <a:rPr lang="en-US"/>
              <a:t>© 2010 Pearson Education, Inc.  All rights reserved</a:t>
            </a:r>
          </a:p>
        </p:txBody>
      </p:sp>
      <p:sp>
        <p:nvSpPr>
          <p:cNvPr id="3251202" name="Rectangle 2"/>
          <p:cNvSpPr>
            <a:spLocks noGrp="1" noChangeArrowheads="1"/>
          </p:cNvSpPr>
          <p:nvPr>
            <p:ph type="title"/>
          </p:nvPr>
        </p:nvSpPr>
        <p:spPr>
          <a:xfrm>
            <a:off x="609600" y="381000"/>
            <a:ext cx="8153400" cy="533400"/>
          </a:xfrm>
        </p:spPr>
        <p:txBody>
          <a:bodyPr anchor="ctr"/>
          <a:lstStyle/>
          <a:p>
            <a:pPr algn="ctr"/>
            <a:r>
              <a:rPr lang="en-US">
                <a:latin typeface="Arial Narrow" pitchFamily="34" charset="0"/>
              </a:rPr>
              <a:t>Guidelines for Verifying Trigonometric Identities</a:t>
            </a:r>
          </a:p>
        </p:txBody>
      </p:sp>
      <p:sp>
        <p:nvSpPr>
          <p:cNvPr id="3251204" name="Text Box 4" descr="Pink tissue paper"/>
          <p:cNvSpPr txBox="1">
            <a:spLocks noChangeArrowheads="1"/>
          </p:cNvSpPr>
          <p:nvPr/>
        </p:nvSpPr>
        <p:spPr bwMode="auto">
          <a:xfrm>
            <a:off x="609600" y="1600200"/>
            <a:ext cx="8153400" cy="35814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buFontTx/>
              <a:buAutoNum type="arabicPeriod" startAt="5"/>
            </a:pPr>
            <a:r>
              <a:rPr lang="en-US" sz="3000" baseline="0">
                <a:latin typeface="Times New Roman" pitchFamily="18" charset="0"/>
              </a:rPr>
              <a:t>Option: Use conjugates.</a:t>
            </a:r>
            <a:endParaRPr lang="en-US" sz="3000" b="0" baseline="0">
              <a:latin typeface="Times New Roman" pitchFamily="18" charset="0"/>
            </a:endParaRPr>
          </a:p>
          <a:p>
            <a:r>
              <a:rPr lang="en-US" sz="3000" b="0" baseline="0">
                <a:latin typeface="Times New Roman" pitchFamily="18" charset="0"/>
              </a:rPr>
              <a:t>	In expressions containing 1 + sin </a:t>
            </a:r>
            <a:r>
              <a:rPr lang="en-US" sz="3000" b="0" i="1" baseline="0">
                <a:latin typeface="Times New Roman" pitchFamily="18" charset="0"/>
              </a:rPr>
              <a:t>x</a:t>
            </a:r>
            <a:r>
              <a:rPr lang="en-US" sz="3000" b="0" baseline="0">
                <a:latin typeface="Times New Roman" pitchFamily="18" charset="0"/>
              </a:rPr>
              <a:t>, 1 – sin </a:t>
            </a:r>
            <a:r>
              <a:rPr lang="en-US" sz="3000" b="0" i="1" baseline="0">
                <a:latin typeface="Times New Roman" pitchFamily="18" charset="0"/>
              </a:rPr>
              <a:t>x</a:t>
            </a:r>
            <a:r>
              <a:rPr lang="en-US" sz="3000" b="0" baseline="0">
                <a:latin typeface="Times New Roman" pitchFamily="18" charset="0"/>
              </a:rPr>
              <a:t>, 1</a:t>
            </a:r>
            <a:r>
              <a:rPr lang="en-US" sz="3000" b="0" baseline="0">
                <a:latin typeface="Times New Roman" pitchFamily="18" charset="0"/>
                <a:cs typeface="Times New Roman" pitchFamily="18" charset="0"/>
              </a:rPr>
              <a:t> </a:t>
            </a:r>
            <a:r>
              <a:rPr lang="en-US" sz="3000" b="0" baseline="0">
                <a:latin typeface="Times New Roman" pitchFamily="18" charset="0"/>
              </a:rPr>
              <a:t>+</a:t>
            </a:r>
            <a:r>
              <a:rPr lang="en-US" sz="3000" b="0" baseline="0">
                <a:latin typeface="Times New Roman" pitchFamily="18" charset="0"/>
                <a:cs typeface="Times New Roman" pitchFamily="18" charset="0"/>
              </a:rPr>
              <a:t> </a:t>
            </a:r>
            <a:r>
              <a:rPr lang="en-US" sz="3000" b="0" baseline="0">
                <a:latin typeface="Times New Roman" pitchFamily="18" charset="0"/>
              </a:rPr>
              <a:t>cos </a:t>
            </a:r>
            <a:r>
              <a:rPr lang="en-US" sz="3000" b="0" i="1" baseline="0">
                <a:latin typeface="Times New Roman" pitchFamily="18" charset="0"/>
              </a:rPr>
              <a:t>x</a:t>
            </a:r>
            <a:r>
              <a:rPr lang="en-US" sz="3000" b="0" baseline="0">
                <a:latin typeface="Times New Roman" pitchFamily="18" charset="0"/>
              </a:rPr>
              <a:t>, 1 – cos </a:t>
            </a:r>
            <a:r>
              <a:rPr lang="en-US" sz="3000" b="0" i="1" baseline="0">
                <a:latin typeface="Times New Roman" pitchFamily="18" charset="0"/>
              </a:rPr>
              <a:t>x</a:t>
            </a:r>
            <a:r>
              <a:rPr lang="en-US" sz="3000" b="0" baseline="0">
                <a:latin typeface="Times New Roman" pitchFamily="18" charset="0"/>
              </a:rPr>
              <a:t>, sec </a:t>
            </a:r>
            <a:r>
              <a:rPr lang="en-US" sz="3000" b="0" i="1" baseline="0">
                <a:latin typeface="Times New Roman" pitchFamily="18" charset="0"/>
              </a:rPr>
              <a:t>x</a:t>
            </a:r>
            <a:r>
              <a:rPr lang="en-US" sz="3000" b="0" baseline="0">
                <a:latin typeface="Times New Roman" pitchFamily="18" charset="0"/>
              </a:rPr>
              <a:t> + tan </a:t>
            </a:r>
            <a:r>
              <a:rPr lang="en-US" sz="3000" b="0" i="1" baseline="0">
                <a:latin typeface="Times New Roman" pitchFamily="18" charset="0"/>
              </a:rPr>
              <a:t>x</a:t>
            </a:r>
            <a:r>
              <a:rPr lang="en-US" sz="3000" b="0" baseline="0">
                <a:latin typeface="Times New Roman" pitchFamily="18" charset="0"/>
              </a:rPr>
              <a:t>, and so on, it is often helpful to multiply both the numerator and the denominator by the appropriate conjugate and then use one of the forms of the Pythagorean identities.</a:t>
            </a:r>
          </a:p>
        </p:txBody>
      </p:sp>
    </p:spTree>
  </p:cSld>
  <p:clrMapOvr>
    <a:masterClrMapping/>
  </p:clrMapOvr>
  <p:transition spd="med"/>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CA" sz="2400" b="1" i="0" u="none" strike="noStrike" cap="none" normalizeH="0" baseline="30000" smtClean="0">
            <a:ln>
              <a:noFill/>
            </a:ln>
            <a:solidFill>
              <a:schemeClr val="tx1"/>
            </a:solidFill>
            <a:effectLst/>
            <a:latin typeface="Arial"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CA" sz="2400" b="1" i="0" u="none" strike="noStrike" cap="none" normalizeH="0" baseline="30000" smtClean="0">
            <a:ln>
              <a:noFill/>
            </a:ln>
            <a:solidFill>
              <a:schemeClr val="tx1"/>
            </a:solidFill>
            <a:effectLst/>
            <a:latin typeface="Arial"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Designs\Blends.pot</Template>
  <TotalTime>27346</TotalTime>
  <Words>1035</Words>
  <Application>Microsoft Office PowerPoint</Application>
  <PresentationFormat>Letter Paper (8.5x11 in)</PresentationFormat>
  <Paragraphs>207</Paragraphs>
  <Slides>26</Slides>
  <Notes>26</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2</vt:i4>
      </vt:variant>
      <vt:variant>
        <vt:lpstr>Slide Titles</vt:lpstr>
      </vt:variant>
      <vt:variant>
        <vt:i4>26</vt:i4>
      </vt:variant>
    </vt:vector>
  </HeadingPairs>
  <TitlesOfParts>
    <vt:vector size="34" baseType="lpstr">
      <vt:lpstr>Arial</vt:lpstr>
      <vt:lpstr>Times New Roman</vt:lpstr>
      <vt:lpstr>Tahoma</vt:lpstr>
      <vt:lpstr>Wingdings</vt:lpstr>
      <vt:lpstr>Arial Narrow</vt:lpstr>
      <vt:lpstr>Blends</vt:lpstr>
      <vt:lpstr>MathType 5.0 Equation</vt:lpstr>
      <vt:lpstr>MathType 6.0 Equation</vt:lpstr>
      <vt:lpstr>PowerPoint Presentation</vt:lpstr>
      <vt:lpstr>Trigonometric Identities and Equations</vt:lpstr>
      <vt:lpstr>FUNDAMENTAL TRIGONOMETRIC IDENTITIES</vt:lpstr>
      <vt:lpstr>FUNDAMENTAL TRIGONOMETRIC IDENTITIES</vt:lpstr>
      <vt:lpstr>PowerPoint Presentation</vt:lpstr>
      <vt:lpstr>PowerPoint Presentation</vt:lpstr>
      <vt:lpstr>PowerPoint Presentation</vt:lpstr>
      <vt:lpstr>PowerPoint Presentation</vt:lpstr>
      <vt:lpstr>PowerPoint Presentation</vt:lpstr>
      <vt:lpstr>PowerPoint Presentation</vt:lpstr>
      <vt:lpstr>VERIFYING TRIGONOMETRIC IDENTITIES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Guidelines for Verifying Trigonometric Identities</vt:lpstr>
      <vt:lpstr>Guidelines for Verifying Trigonometric Identities</vt:lpstr>
      <vt:lpstr>Guidelines for Verifying Trigonometric Identities</vt:lpstr>
      <vt:lpstr>Guidelines for Verifying Trigonometric Identities</vt:lpstr>
    </vt:vector>
  </TitlesOfParts>
  <Company>© 2010 Pearson Education, Inc.  All rights reserved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Section 5.1</dc:title>
  <dc:subject>Trigonometric Identities and Equations</dc:subject>
  <dc:creator>Accumedia jbooze@accumediaps.com</dc:creator>
  <cp:lastModifiedBy>milligan</cp:lastModifiedBy>
  <cp:revision>1506</cp:revision>
  <cp:lastPrinted>2001-11-04T00:51:13Z</cp:lastPrinted>
  <dcterms:created xsi:type="dcterms:W3CDTF">2005-02-25T19:46:41Z</dcterms:created>
  <dcterms:modified xsi:type="dcterms:W3CDTF">2010-11-21T06:19:22Z</dcterms:modified>
</cp:coreProperties>
</file>