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6"/>
  </p:notesMasterIdLst>
  <p:handoutMasterIdLst>
    <p:handoutMasterId r:id="rId27"/>
  </p:handoutMasterIdLst>
  <p:sldIdLst>
    <p:sldId id="813" r:id="rId2"/>
    <p:sldId id="840" r:id="rId3"/>
    <p:sldId id="841" r:id="rId4"/>
    <p:sldId id="842" r:id="rId5"/>
    <p:sldId id="858" r:id="rId6"/>
    <p:sldId id="857" r:id="rId7"/>
    <p:sldId id="859" r:id="rId8"/>
    <p:sldId id="860" r:id="rId9"/>
    <p:sldId id="861" r:id="rId10"/>
    <p:sldId id="862" r:id="rId11"/>
    <p:sldId id="856" r:id="rId12"/>
    <p:sldId id="843" r:id="rId13"/>
    <p:sldId id="844" r:id="rId14"/>
    <p:sldId id="845" r:id="rId15"/>
    <p:sldId id="846" r:id="rId16"/>
    <p:sldId id="847" r:id="rId17"/>
    <p:sldId id="848" r:id="rId18"/>
    <p:sldId id="849" r:id="rId19"/>
    <p:sldId id="850" r:id="rId20"/>
    <p:sldId id="851" r:id="rId21"/>
    <p:sldId id="852" r:id="rId22"/>
    <p:sldId id="853" r:id="rId23"/>
    <p:sldId id="854" r:id="rId24"/>
    <p:sldId id="855" r:id="rId25"/>
  </p:sldIdLst>
  <p:sldSz cx="9144000" cy="6858000" type="letter"/>
  <p:notesSz cx="6858000" cy="91440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b="1" kern="1200" baseline="300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018D"/>
    <a:srgbClr val="BED4B2"/>
    <a:srgbClr val="C8225D"/>
    <a:srgbClr val="007DB7"/>
    <a:srgbClr val="8EBEE6"/>
    <a:srgbClr val="EC008D"/>
    <a:srgbClr val="00ADEE"/>
    <a:srgbClr val="418E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95" autoAdjust="0"/>
    <p:restoredTop sz="94737" autoAdjust="0"/>
  </p:normalViewPr>
  <p:slideViewPr>
    <p:cSldViewPr snapToObjects="1">
      <p:cViewPr>
        <p:scale>
          <a:sx n="66" d="100"/>
          <a:sy n="66" d="100"/>
        </p:scale>
        <p:origin x="-1272" y="-180"/>
      </p:cViewPr>
      <p:guideLst>
        <p:guide orient="horz" pos="1296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>
        <p:scale>
          <a:sx n="100" d="100"/>
          <a:sy n="100" d="100"/>
        </p:scale>
        <p:origin x="-1140" y="172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5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4" Type="http://schemas.openxmlformats.org/officeDocument/2006/relationships/image" Target="../media/image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7" Type="http://schemas.openxmlformats.org/officeDocument/2006/relationships/image" Target="../media/image29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image" Target="../media/image32.wmf"/><Relationship Id="rId7" Type="http://schemas.openxmlformats.org/officeDocument/2006/relationships/image" Target="../media/image36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6" Type="http://schemas.openxmlformats.org/officeDocument/2006/relationships/image" Target="../media/image35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Relationship Id="rId9" Type="http://schemas.openxmlformats.org/officeDocument/2006/relationships/image" Target="../media/image38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Relationship Id="rId5" Type="http://schemas.openxmlformats.org/officeDocument/2006/relationships/image" Target="../media/image43.wmf"/><Relationship Id="rId4" Type="http://schemas.openxmlformats.org/officeDocument/2006/relationships/image" Target="../media/image42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3" Type="http://schemas.openxmlformats.org/officeDocument/2006/relationships/image" Target="../media/image46.wmf"/><Relationship Id="rId7" Type="http://schemas.openxmlformats.org/officeDocument/2006/relationships/image" Target="../media/image50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Relationship Id="rId6" Type="http://schemas.openxmlformats.org/officeDocument/2006/relationships/image" Target="../media/image49.wmf"/><Relationship Id="rId5" Type="http://schemas.openxmlformats.org/officeDocument/2006/relationships/image" Target="../media/image48.wmf"/><Relationship Id="rId4" Type="http://schemas.openxmlformats.org/officeDocument/2006/relationships/image" Target="../media/image47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5" Type="http://schemas.openxmlformats.org/officeDocument/2006/relationships/image" Target="../media/image56.wmf"/><Relationship Id="rId4" Type="http://schemas.openxmlformats.org/officeDocument/2006/relationships/image" Target="../media/image55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6" Type="http://schemas.openxmlformats.org/officeDocument/2006/relationships/image" Target="../media/image61.wmf"/><Relationship Id="rId5" Type="http://schemas.openxmlformats.org/officeDocument/2006/relationships/image" Target="../media/image60.wmf"/><Relationship Id="rId4" Type="http://schemas.openxmlformats.org/officeDocument/2006/relationships/image" Target="../media/image27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3.wmf"/><Relationship Id="rId1" Type="http://schemas.openxmlformats.org/officeDocument/2006/relationships/image" Target="../media/image62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6.wmf"/><Relationship Id="rId2" Type="http://schemas.openxmlformats.org/officeDocument/2006/relationships/image" Target="../media/image65.wmf"/><Relationship Id="rId1" Type="http://schemas.openxmlformats.org/officeDocument/2006/relationships/image" Target="../media/image64.wmf"/><Relationship Id="rId5" Type="http://schemas.openxmlformats.org/officeDocument/2006/relationships/image" Target="../media/image68.wmf"/><Relationship Id="rId4" Type="http://schemas.openxmlformats.org/officeDocument/2006/relationships/image" Target="../media/image67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1.wmf"/><Relationship Id="rId2" Type="http://schemas.openxmlformats.org/officeDocument/2006/relationships/image" Target="../media/image70.wmf"/><Relationship Id="rId1" Type="http://schemas.openxmlformats.org/officeDocument/2006/relationships/image" Target="../media/image69.wmf"/><Relationship Id="rId5" Type="http://schemas.openxmlformats.org/officeDocument/2006/relationships/image" Target="../media/image73.wmf"/><Relationship Id="rId4" Type="http://schemas.openxmlformats.org/officeDocument/2006/relationships/image" Target="../media/image72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6.wmf"/><Relationship Id="rId2" Type="http://schemas.openxmlformats.org/officeDocument/2006/relationships/image" Target="../media/image75.wmf"/><Relationship Id="rId1" Type="http://schemas.openxmlformats.org/officeDocument/2006/relationships/image" Target="../media/image74.wmf"/><Relationship Id="rId6" Type="http://schemas.openxmlformats.org/officeDocument/2006/relationships/image" Target="../media/image79.wmf"/><Relationship Id="rId5" Type="http://schemas.openxmlformats.org/officeDocument/2006/relationships/image" Target="../media/image78.wmf"/><Relationship Id="rId4" Type="http://schemas.openxmlformats.org/officeDocument/2006/relationships/image" Target="../media/image77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wmf"/><Relationship Id="rId2" Type="http://schemas.openxmlformats.org/officeDocument/2006/relationships/image" Target="../media/image81.wmf"/><Relationship Id="rId1" Type="http://schemas.openxmlformats.org/officeDocument/2006/relationships/image" Target="../media/image80.wmf"/><Relationship Id="rId4" Type="http://schemas.openxmlformats.org/officeDocument/2006/relationships/image" Target="../media/image83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2" Type="http://schemas.openxmlformats.org/officeDocument/2006/relationships/image" Target="../media/image85.wmf"/><Relationship Id="rId1" Type="http://schemas.openxmlformats.org/officeDocument/2006/relationships/image" Target="../media/image84.wmf"/><Relationship Id="rId4" Type="http://schemas.openxmlformats.org/officeDocument/2006/relationships/image" Target="../media/image87.wmf"/></Relationships>
</file>

<file path=ppt/drawings/_rels/vmlDrawing19.vml.rels><?xml version="1.0" encoding="UTF-8" standalone="yes"?>
<Relationships xmlns="http://schemas.openxmlformats.org/package/2006/relationships"><Relationship Id="rId8" Type="http://schemas.openxmlformats.org/officeDocument/2006/relationships/image" Target="../media/image95.wmf"/><Relationship Id="rId3" Type="http://schemas.openxmlformats.org/officeDocument/2006/relationships/image" Target="../media/image90.wmf"/><Relationship Id="rId7" Type="http://schemas.openxmlformats.org/officeDocument/2006/relationships/image" Target="../media/image94.wmf"/><Relationship Id="rId2" Type="http://schemas.openxmlformats.org/officeDocument/2006/relationships/image" Target="../media/image89.wmf"/><Relationship Id="rId1" Type="http://schemas.openxmlformats.org/officeDocument/2006/relationships/image" Target="../media/image88.wmf"/><Relationship Id="rId6" Type="http://schemas.openxmlformats.org/officeDocument/2006/relationships/image" Target="../media/image93.wmf"/><Relationship Id="rId5" Type="http://schemas.openxmlformats.org/officeDocument/2006/relationships/image" Target="../media/image92.wmf"/><Relationship Id="rId10" Type="http://schemas.openxmlformats.org/officeDocument/2006/relationships/image" Target="../media/image97.wmf"/><Relationship Id="rId4" Type="http://schemas.openxmlformats.org/officeDocument/2006/relationships/image" Target="../media/image91.wmf"/><Relationship Id="rId9" Type="http://schemas.openxmlformats.org/officeDocument/2006/relationships/image" Target="../media/image96.wmf"/></Relationships>
</file>

<file path=ppt/drawings/_rels/vmlDrawing20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wmf"/><Relationship Id="rId3" Type="http://schemas.openxmlformats.org/officeDocument/2006/relationships/image" Target="../media/image100.wmf"/><Relationship Id="rId7" Type="http://schemas.openxmlformats.org/officeDocument/2006/relationships/image" Target="../media/image104.wmf"/><Relationship Id="rId2" Type="http://schemas.openxmlformats.org/officeDocument/2006/relationships/image" Target="../media/image99.wmf"/><Relationship Id="rId1" Type="http://schemas.openxmlformats.org/officeDocument/2006/relationships/image" Target="../media/image98.wmf"/><Relationship Id="rId6" Type="http://schemas.openxmlformats.org/officeDocument/2006/relationships/image" Target="../media/image103.wmf"/><Relationship Id="rId5" Type="http://schemas.openxmlformats.org/officeDocument/2006/relationships/image" Target="../media/image102.wmf"/><Relationship Id="rId10" Type="http://schemas.openxmlformats.org/officeDocument/2006/relationships/image" Target="../media/image107.wmf"/><Relationship Id="rId4" Type="http://schemas.openxmlformats.org/officeDocument/2006/relationships/image" Target="../media/image101.wmf"/><Relationship Id="rId9" Type="http://schemas.openxmlformats.org/officeDocument/2006/relationships/image" Target="../media/image10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fld id="{FC4A7CD4-6272-4430-9B52-0A1E8AD316F0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482697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14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baseline="0">
                <a:latin typeface="Tahoma" pitchFamily="34" charset="0"/>
              </a:defRPr>
            </a:lvl1pPr>
          </a:lstStyle>
          <a:p>
            <a:endParaRPr lang="en-CA"/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baseline="0">
                <a:latin typeface="Tahoma" pitchFamily="34" charset="0"/>
              </a:defRPr>
            </a:lvl1pPr>
          </a:lstStyle>
          <a:p>
            <a:fld id="{C4274D19-FC7E-408D-8A98-0E9CEAD75D8E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0168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373BDB-068C-499D-8B23-01BA16251D74}" type="slidenum">
              <a:rPr lang="en-CA"/>
              <a:pPr/>
              <a:t>1</a:t>
            </a:fld>
            <a:endParaRPr lang="en-CA"/>
          </a:p>
        </p:txBody>
      </p:sp>
      <p:sp>
        <p:nvSpPr>
          <p:cNvPr id="1587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ADC33E-4853-4887-98A3-DA66D0199CC2}" type="slidenum">
              <a:rPr lang="en-CA"/>
              <a:pPr/>
              <a:t>2</a:t>
            </a:fld>
            <a:endParaRPr lang="en-CA"/>
          </a:p>
        </p:txBody>
      </p:sp>
      <p:sp>
        <p:nvSpPr>
          <p:cNvPr id="2411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11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76D026C-44D5-4589-AA74-709970AAB82D}" type="slidenum">
              <a:rPr lang="en-CA"/>
              <a:pPr/>
              <a:t>3</a:t>
            </a:fld>
            <a:endParaRPr lang="en-CA"/>
          </a:p>
        </p:txBody>
      </p:sp>
      <p:sp>
        <p:nvSpPr>
          <p:cNvPr id="32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2C993E-C70C-4449-8F2E-D063BB2E8D65}" type="slidenum">
              <a:rPr lang="en-CA"/>
              <a:pPr/>
              <a:t>4</a:t>
            </a:fld>
            <a:endParaRPr lang="en-CA"/>
          </a:p>
        </p:txBody>
      </p:sp>
      <p:sp>
        <p:nvSpPr>
          <p:cNvPr id="32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1868E1-F84F-416A-A61C-6AC175F72275}" type="slidenum">
              <a:rPr lang="en-CA"/>
              <a:pPr/>
              <a:t>5</a:t>
            </a:fld>
            <a:endParaRPr lang="en-CA"/>
          </a:p>
        </p:txBody>
      </p:sp>
      <p:sp>
        <p:nvSpPr>
          <p:cNvPr id="3317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776428-CCB0-4749-9E20-67A4A1E8397B}" type="slidenum">
              <a:rPr lang="en-CA"/>
              <a:pPr/>
              <a:t>6</a:t>
            </a:fld>
            <a:endParaRPr lang="en-CA"/>
          </a:p>
        </p:txBody>
      </p:sp>
      <p:sp>
        <p:nvSpPr>
          <p:cNvPr id="33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3A4545-04DF-4D70-AD89-B0EF29659BD4}" type="slidenum">
              <a:rPr lang="en-CA"/>
              <a:pPr/>
              <a:t>7</a:t>
            </a:fld>
            <a:endParaRPr lang="en-CA"/>
          </a:p>
        </p:txBody>
      </p:sp>
      <p:sp>
        <p:nvSpPr>
          <p:cNvPr id="3319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1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1A428E-7C1F-4445-8CEB-E964589314B1}" type="slidenum">
              <a:rPr lang="en-CA"/>
              <a:pPr/>
              <a:t>8</a:t>
            </a:fld>
            <a:endParaRPr lang="en-CA"/>
          </a:p>
        </p:txBody>
      </p:sp>
      <p:sp>
        <p:nvSpPr>
          <p:cNvPr id="33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EEBC84-0F7D-4AAD-93C1-3F9B7852F2B8}" type="slidenum">
              <a:rPr lang="en-CA"/>
              <a:pPr/>
              <a:t>9</a:t>
            </a:fld>
            <a:endParaRPr lang="en-CA"/>
          </a:p>
        </p:txBody>
      </p:sp>
      <p:sp>
        <p:nvSpPr>
          <p:cNvPr id="3323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23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8E4543-53EF-470E-BB55-5C99118E182C}" type="slidenum">
              <a:rPr lang="en-CA"/>
              <a:pPr/>
              <a:t>10</a:t>
            </a:fld>
            <a:endParaRPr lang="en-CA"/>
          </a:p>
        </p:txBody>
      </p:sp>
      <p:sp>
        <p:nvSpPr>
          <p:cNvPr id="3325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25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D095D0-037A-47EA-A360-2F9B365965DC}" type="slidenum">
              <a:rPr lang="en-CA"/>
              <a:pPr/>
              <a:t>11</a:t>
            </a:fld>
            <a:endParaRPr lang="en-CA"/>
          </a:p>
        </p:txBody>
      </p:sp>
      <p:sp>
        <p:nvSpPr>
          <p:cNvPr id="33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F00756E-EC1F-47F3-A46D-8D8747672D6F}" type="slidenum">
              <a:rPr lang="en-CA"/>
              <a:pPr/>
              <a:t>12</a:t>
            </a:fld>
            <a:endParaRPr lang="en-CA"/>
          </a:p>
        </p:txBody>
      </p:sp>
      <p:sp>
        <p:nvSpPr>
          <p:cNvPr id="32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817EA6-445D-4C3D-8163-6C19D04FFBD1}" type="slidenum">
              <a:rPr lang="en-CA"/>
              <a:pPr/>
              <a:t>13</a:t>
            </a:fld>
            <a:endParaRPr lang="en-CA"/>
          </a:p>
        </p:txBody>
      </p:sp>
      <p:sp>
        <p:nvSpPr>
          <p:cNvPr id="32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73CF9A-5E4C-4BF1-A473-D41E01EAA8EA}" type="slidenum">
              <a:rPr lang="en-CA"/>
              <a:pPr/>
              <a:t>14</a:t>
            </a:fld>
            <a:endParaRPr lang="en-CA"/>
          </a:p>
        </p:txBody>
      </p:sp>
      <p:sp>
        <p:nvSpPr>
          <p:cNvPr id="32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D683898-3268-492C-945E-2C77D73190C2}" type="slidenum">
              <a:rPr lang="en-CA"/>
              <a:pPr/>
              <a:t>15</a:t>
            </a:fld>
            <a:endParaRPr lang="en-CA"/>
          </a:p>
        </p:txBody>
      </p:sp>
      <p:sp>
        <p:nvSpPr>
          <p:cNvPr id="32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CF74F7-2076-4613-8333-F3567AE31F08}" type="slidenum">
              <a:rPr lang="en-CA"/>
              <a:pPr/>
              <a:t>16</a:t>
            </a:fld>
            <a:endParaRPr lang="en-CA"/>
          </a:p>
        </p:txBody>
      </p:sp>
      <p:sp>
        <p:nvSpPr>
          <p:cNvPr id="32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4F5444-6AB2-47BD-ADE1-F59E7B4D3C95}" type="slidenum">
              <a:rPr lang="en-CA"/>
              <a:pPr/>
              <a:t>17</a:t>
            </a:fld>
            <a:endParaRPr lang="en-CA"/>
          </a:p>
        </p:txBody>
      </p:sp>
      <p:sp>
        <p:nvSpPr>
          <p:cNvPr id="32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3E3392-CCBE-4945-B593-EE8E1DDE1B8A}" type="slidenum">
              <a:rPr lang="en-CA"/>
              <a:pPr/>
              <a:t>18</a:t>
            </a:fld>
            <a:endParaRPr lang="en-CA"/>
          </a:p>
        </p:txBody>
      </p:sp>
      <p:sp>
        <p:nvSpPr>
          <p:cNvPr id="32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83ABEA-998C-40BD-B3FB-EBAAE90FDEE4}" type="slidenum">
              <a:rPr lang="en-CA"/>
              <a:pPr/>
              <a:t>19</a:t>
            </a:fld>
            <a:endParaRPr lang="en-CA"/>
          </a:p>
        </p:txBody>
      </p:sp>
      <p:sp>
        <p:nvSpPr>
          <p:cNvPr id="33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FE4B22E-0DB5-4854-8015-1DE0F1F8E21E}" type="slidenum">
              <a:rPr lang="en-CA"/>
              <a:pPr/>
              <a:t>20</a:t>
            </a:fld>
            <a:endParaRPr lang="en-CA"/>
          </a:p>
        </p:txBody>
      </p:sp>
      <p:sp>
        <p:nvSpPr>
          <p:cNvPr id="33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FB420B-0EF9-4CB0-9CC2-B54987ED7C4E}" type="slidenum">
              <a:rPr lang="en-CA"/>
              <a:pPr/>
              <a:t>21</a:t>
            </a:fld>
            <a:endParaRPr lang="en-CA"/>
          </a:p>
        </p:txBody>
      </p:sp>
      <p:sp>
        <p:nvSpPr>
          <p:cNvPr id="330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7341C6-8D3D-413C-9DA2-336F371ABB45}" type="slidenum">
              <a:rPr lang="en-CA"/>
              <a:pPr/>
              <a:t>22</a:t>
            </a:fld>
            <a:endParaRPr lang="en-CA"/>
          </a:p>
        </p:txBody>
      </p:sp>
      <p:sp>
        <p:nvSpPr>
          <p:cNvPr id="33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7B4A43-F085-4521-ADA3-335AC57D390B}" type="slidenum">
              <a:rPr lang="en-CA"/>
              <a:pPr/>
              <a:t>23</a:t>
            </a:fld>
            <a:endParaRPr lang="en-CA"/>
          </a:p>
        </p:txBody>
      </p:sp>
      <p:sp>
        <p:nvSpPr>
          <p:cNvPr id="3309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4831CA-B8BB-4E8F-A2B5-9B1605AAEC48}" type="slidenum">
              <a:rPr lang="en-CA"/>
              <a:pPr/>
              <a:t>24</a:t>
            </a:fld>
            <a:endParaRPr lang="en-CA"/>
          </a:p>
        </p:txBody>
      </p:sp>
      <p:sp>
        <p:nvSpPr>
          <p:cNvPr id="3311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6" name="Rectangle 70"/>
          <p:cNvSpPr>
            <a:spLocks noChangeArrowheads="1"/>
          </p:cNvSpPr>
          <p:nvPr userDrawn="1"/>
        </p:nvSpPr>
        <p:spPr bwMode="auto">
          <a:xfrm>
            <a:off x="0" y="0"/>
            <a:ext cx="9144000" cy="6861175"/>
          </a:xfrm>
          <a:prstGeom prst="rect">
            <a:avLst/>
          </a:prstGeom>
          <a:solidFill>
            <a:srgbClr val="FAF2D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0" baseline="0"/>
          </a:p>
        </p:txBody>
      </p:sp>
      <p:sp>
        <p:nvSpPr>
          <p:cNvPr id="4132" name="Rectangle 36"/>
          <p:cNvSpPr>
            <a:spLocks noChangeArrowheads="1"/>
          </p:cNvSpPr>
          <p:nvPr/>
        </p:nvSpPr>
        <p:spPr bwMode="gray">
          <a:xfrm rot="-5400000">
            <a:off x="4306094" y="2377281"/>
            <a:ext cx="274638" cy="8683625"/>
          </a:xfrm>
          <a:prstGeom prst="rect">
            <a:avLst/>
          </a:prstGeom>
          <a:solidFill>
            <a:srgbClr val="8EBE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99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endParaRPr kumimoji="1" lang="en-US" sz="3200" b="0" baseline="0">
              <a:latin typeface="Tahoma" pitchFamily="34" charset="0"/>
            </a:endParaRPr>
          </a:p>
        </p:txBody>
      </p:sp>
      <p:sp>
        <p:nvSpPr>
          <p:cNvPr id="4125" name="Rectangle 29"/>
          <p:cNvSpPr>
            <a:spLocks noGrp="1" noChangeArrowheads="1"/>
          </p:cNvSpPr>
          <p:nvPr>
            <p:ph type="ftr" sz="quarter" idx="3"/>
          </p:nvPr>
        </p:nvSpPr>
        <p:spPr>
          <a:xfrm>
            <a:off x="942975" y="6354763"/>
            <a:ext cx="6067425" cy="457200"/>
          </a:xfrm>
        </p:spPr>
        <p:txBody>
          <a:bodyPr/>
          <a:lstStyle>
            <a:lvl1pPr>
              <a:defRPr sz="1100"/>
            </a:lvl1pPr>
          </a:lstStyle>
          <a:p>
            <a:r>
              <a:rPr lang="en-US"/>
              <a:t>© 2010 Pearson Education, Inc.  All rights reserved</a:t>
            </a:r>
          </a:p>
        </p:txBody>
      </p:sp>
      <p:sp>
        <p:nvSpPr>
          <p:cNvPr id="4152" name="Rectangle 56"/>
          <p:cNvSpPr>
            <a:spLocks noChangeArrowheads="1"/>
          </p:cNvSpPr>
          <p:nvPr userDrawn="1"/>
        </p:nvSpPr>
        <p:spPr bwMode="auto">
          <a:xfrm>
            <a:off x="0" y="6540500"/>
            <a:ext cx="9144000" cy="46038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5" name="Rectangle 69"/>
          <p:cNvSpPr>
            <a:spLocks noChangeAspect="1" noChangeArrowheads="1"/>
          </p:cNvSpPr>
          <p:nvPr userDrawn="1"/>
        </p:nvSpPr>
        <p:spPr bwMode="auto">
          <a:xfrm>
            <a:off x="6350" y="6445250"/>
            <a:ext cx="209550" cy="20955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7" name="Rectangle 71"/>
          <p:cNvSpPr>
            <a:spLocks noChangeArrowheads="1"/>
          </p:cNvSpPr>
          <p:nvPr userDrawn="1"/>
        </p:nvSpPr>
        <p:spPr bwMode="auto">
          <a:xfrm>
            <a:off x="0" y="0"/>
            <a:ext cx="2438400" cy="685800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8" name="Rectangle 72"/>
          <p:cNvSpPr>
            <a:spLocks noChangeArrowheads="1"/>
          </p:cNvSpPr>
          <p:nvPr userDrawn="1"/>
        </p:nvSpPr>
        <p:spPr bwMode="auto">
          <a:xfrm>
            <a:off x="2489200" y="0"/>
            <a:ext cx="6672263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7DB7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69" name="Rectangle 73"/>
          <p:cNvSpPr>
            <a:spLocks noChangeArrowheads="1"/>
          </p:cNvSpPr>
          <p:nvPr userDrawn="1"/>
        </p:nvSpPr>
        <p:spPr bwMode="auto">
          <a:xfrm>
            <a:off x="2438400" y="0"/>
            <a:ext cx="46038" cy="685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0" name="Rectangle 74"/>
          <p:cNvSpPr>
            <a:spLocks noChangeArrowheads="1"/>
          </p:cNvSpPr>
          <p:nvPr userDrawn="1"/>
        </p:nvSpPr>
        <p:spPr bwMode="auto">
          <a:xfrm>
            <a:off x="0" y="685800"/>
            <a:ext cx="9144000" cy="46038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1" name="Rectangle 75"/>
          <p:cNvSpPr>
            <a:spLocks noChangeAspect="1" noChangeArrowheads="1"/>
          </p:cNvSpPr>
          <p:nvPr userDrawn="1"/>
        </p:nvSpPr>
        <p:spPr bwMode="auto">
          <a:xfrm>
            <a:off x="2368550" y="596900"/>
            <a:ext cx="209550" cy="209550"/>
          </a:xfrm>
          <a:prstGeom prst="rect">
            <a:avLst/>
          </a:prstGeom>
          <a:solidFill>
            <a:srgbClr val="C8225D"/>
          </a:solidFill>
          <a:ln w="9525">
            <a:solidFill>
              <a:srgbClr val="BED4B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3" name="Rectangle 77"/>
          <p:cNvSpPr>
            <a:spLocks noChangeArrowheads="1"/>
          </p:cNvSpPr>
          <p:nvPr userDrawn="1"/>
        </p:nvSpPr>
        <p:spPr bwMode="auto">
          <a:xfrm>
            <a:off x="495300" y="1168400"/>
            <a:ext cx="7769225" cy="46038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4" name="Rectangle 78"/>
          <p:cNvSpPr>
            <a:spLocks noChangeArrowheads="1"/>
          </p:cNvSpPr>
          <p:nvPr userDrawn="1"/>
        </p:nvSpPr>
        <p:spPr bwMode="gray">
          <a:xfrm rot="-5400000">
            <a:off x="4154488" y="-2446338"/>
            <a:ext cx="457200" cy="77692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99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endParaRPr kumimoji="1" lang="en-US" sz="3200" b="0" baseline="0">
              <a:latin typeface="Tahoma" pitchFamily="34" charset="0"/>
            </a:endParaRPr>
          </a:p>
        </p:txBody>
      </p:sp>
      <p:sp>
        <p:nvSpPr>
          <p:cNvPr id="4172" name="Rectangle 76"/>
          <p:cNvSpPr>
            <a:spLocks noChangeAspect="1" noChangeArrowheads="1"/>
          </p:cNvSpPr>
          <p:nvPr userDrawn="1"/>
        </p:nvSpPr>
        <p:spPr bwMode="auto">
          <a:xfrm>
            <a:off x="393700" y="1066800"/>
            <a:ext cx="209550" cy="20955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76" name="Text Box 80" descr="Pink tissue paper"/>
          <p:cNvSpPr txBox="1">
            <a:spLocks noChangeArrowheads="1"/>
          </p:cNvSpPr>
          <p:nvPr userDrawn="1"/>
        </p:nvSpPr>
        <p:spPr bwMode="auto">
          <a:xfrm>
            <a:off x="633413" y="1200150"/>
            <a:ext cx="1739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0" baseline="0">
                <a:solidFill>
                  <a:schemeClr val="bg1"/>
                </a:solidFill>
                <a:latin typeface="Arial Narrow" pitchFamily="34" charset="0"/>
              </a:rPr>
              <a:t>OBJECTIVES</a:t>
            </a:r>
          </a:p>
        </p:txBody>
      </p:sp>
      <p:sp>
        <p:nvSpPr>
          <p:cNvPr id="4177" name="Rectangle 8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C33EB93-49E2-4265-9BFF-E9BDD78571A8}" type="slidenum">
              <a:rPr lang="en-US"/>
              <a:pPr/>
              <a:t>‹#›</a:t>
            </a:fld>
            <a:endParaRPr lang="en-CA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1D02F44-24B7-4F44-94C2-DE9C0B5EA874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773583123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3117C2C-C61D-421A-8661-D49AB8229804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116293016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3113" y="1600200"/>
            <a:ext cx="390525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30763" y="1600200"/>
            <a:ext cx="390525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0DD44DD-BE60-474D-96B5-207FAED29DEB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124242085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759A86B-F781-4017-B97A-9A539DBF8656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2155869293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7081F14-EA9B-4C1B-8BD6-0A931D6CD730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2392606855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205AD3-B348-44EE-9F75-069931B5897D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4059023654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919A542-757E-46D4-9B1F-549FCFDC440C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2665924910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E2FC90F-D2C1-4BAA-BE56-2BF9207D8289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844912684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3E06EFC-A34A-40CE-8AC2-4AFA7258E830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795289142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533400"/>
            <a:ext cx="1992313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533400"/>
            <a:ext cx="58293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238F1BC-74BF-42A5-81F4-871C33C79704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2691344292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33400"/>
            <a:ext cx="7974013" cy="685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3113" y="1600200"/>
            <a:ext cx="390525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830763" y="1600200"/>
            <a:ext cx="3905250" cy="2209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830763" y="3962400"/>
            <a:ext cx="3905250" cy="2209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72390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3058E6E-4D75-4CE9-96E7-DD03C7444129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2286000" y="6397625"/>
            <a:ext cx="44958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© 2010 Pearson Education, Inc. 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2694848910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533400"/>
            <a:ext cx="7974013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>
                <a:solidFill>
                  <a:srgbClr val="007DB7"/>
                </a:solidFill>
              </a:defRPr>
            </a:lvl1pPr>
          </a:lstStyle>
          <a:p>
            <a:fld id="{1E20BCDF-5151-4959-AD2D-AEFBF400E64A}" type="slidenum">
              <a:rPr lang="en-US"/>
              <a:pPr/>
              <a:t>‹#›</a:t>
            </a:fld>
            <a:endParaRPr lang="en-CA"/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773113" y="1600200"/>
            <a:ext cx="79629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97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86000" y="6397625"/>
            <a:ext cx="4495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900" b="0" baseline="0"/>
            </a:lvl1pPr>
          </a:lstStyle>
          <a:p>
            <a:r>
              <a:rPr lang="en-US"/>
              <a:t>© 2010 Pearson Education, Inc.  All rights reserved</a:t>
            </a:r>
          </a:p>
        </p:txBody>
      </p:sp>
      <p:sp>
        <p:nvSpPr>
          <p:cNvPr id="3099" name="Rectangle 27"/>
          <p:cNvSpPr>
            <a:spLocks noChangeArrowheads="1"/>
          </p:cNvSpPr>
          <p:nvPr/>
        </p:nvSpPr>
        <p:spPr bwMode="gray">
          <a:xfrm rot="-5400000">
            <a:off x="-3281362" y="3281362"/>
            <a:ext cx="6858000" cy="295275"/>
          </a:xfrm>
          <a:prstGeom prst="rect">
            <a:avLst/>
          </a:prstGeom>
          <a:gradFill rotWithShape="1">
            <a:gsLst>
              <a:gs pos="0">
                <a:srgbClr val="007DB7"/>
              </a:gs>
              <a:gs pos="100000">
                <a:srgbClr val="CCEEF8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99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algn="ctr"/>
            <a:endParaRPr kumimoji="1" lang="en-US" sz="3200" b="0" baseline="0">
              <a:latin typeface="Tahom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ransition spd="med"/>
  <p:hf hdr="0" dt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007DB7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10000"/>
        </a:spcBef>
        <a:spcAft>
          <a:spcPct val="0"/>
        </a:spcAft>
        <a:buClr>
          <a:srgbClr val="CC0066"/>
        </a:buClr>
        <a:buSzPct val="60000"/>
        <a:buFont typeface="Wingdings" pitchFamily="2" charset="2"/>
        <a:defRPr sz="2800">
          <a:solidFill>
            <a:srgbClr val="007DB7"/>
          </a:solidFill>
          <a:latin typeface="+mn-lt"/>
          <a:ea typeface="+mn-ea"/>
          <a:cs typeface="+mn-cs"/>
        </a:defRPr>
      </a:lvl1pPr>
      <a:lvl2pPr marL="742950" indent="-28575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F0C200"/>
        </a:buClr>
        <a:buSzPct val="55000"/>
        <a:buFont typeface="Wingdings" pitchFamily="2" charset="2"/>
        <a:defRPr sz="2800">
          <a:solidFill>
            <a:srgbClr val="007DB7"/>
          </a:solidFill>
          <a:latin typeface="+mn-lt"/>
        </a:defRPr>
      </a:lvl2pPr>
      <a:lvl3pPr marL="11430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400">
          <a:solidFill>
            <a:srgbClr val="007DB7"/>
          </a:solidFill>
          <a:latin typeface="+mn-lt"/>
        </a:defRPr>
      </a:lvl3pPr>
      <a:lvl4pPr marL="16002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F0C200"/>
        </a:buClr>
        <a:buSzPct val="55000"/>
        <a:buFont typeface="Wingdings" pitchFamily="2" charset="2"/>
        <a:defRPr sz="2000">
          <a:solidFill>
            <a:srgbClr val="007DB7"/>
          </a:solidFill>
          <a:latin typeface="+mn-lt"/>
        </a:defRPr>
      </a:lvl4pPr>
      <a:lvl5pPr marL="20574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5pPr>
      <a:lvl6pPr marL="25146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6pPr>
      <a:lvl7pPr marL="29718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7pPr>
      <a:lvl8pPr marL="34290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8pPr>
      <a:lvl9pPr marL="3886200" indent="-228600" algn="l" rtl="0" fontAlgn="base">
        <a:lnSpc>
          <a:spcPct val="80000"/>
        </a:lnSpc>
        <a:spcBef>
          <a:spcPct val="20000"/>
        </a:spcBef>
        <a:spcAft>
          <a:spcPct val="0"/>
        </a:spcAft>
        <a:buClr>
          <a:srgbClr val="CC0066"/>
        </a:buClr>
        <a:buSzPct val="50000"/>
        <a:buFont typeface="Wingdings" pitchFamily="2" charset="2"/>
        <a:defRPr sz="2000">
          <a:solidFill>
            <a:srgbClr val="007DB7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notesSlide" Target="../notesSlides/notesSlide4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6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4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1.jpeg"/><Relationship Id="rId10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png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oleObject" Target="../embeddings/oleObject9.bin"/><Relationship Id="rId3" Type="http://schemas.openxmlformats.org/officeDocument/2006/relationships/notesSlide" Target="../notesSlides/notesSlide7.xml"/><Relationship Id="rId7" Type="http://schemas.openxmlformats.org/officeDocument/2006/relationships/oleObject" Target="../embeddings/oleObject6.bin"/><Relationship Id="rId12" Type="http://schemas.openxmlformats.org/officeDocument/2006/relationships/image" Target="../media/image15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wmf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5.bin"/><Relationship Id="rId10" Type="http://schemas.openxmlformats.org/officeDocument/2006/relationships/image" Target="../media/image14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7.bin"/><Relationship Id="rId14" Type="http://schemas.openxmlformats.org/officeDocument/2006/relationships/image" Target="../media/image16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notesSlide" Target="../notesSlides/notesSlide8.xml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7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notesSlide" Target="../notesSlides/notesSlide9.xml"/><Relationship Id="rId7" Type="http://schemas.openxmlformats.org/officeDocument/2006/relationships/oleObject" Target="../embeddings/oleObject13.bin"/><Relationship Id="rId12" Type="http://schemas.openxmlformats.org/officeDocument/2006/relationships/image" Target="../media/image6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9.wmf"/><Relationship Id="rId11" Type="http://schemas.openxmlformats.org/officeDocument/2006/relationships/oleObject" Target="../embeddings/oleObject15.bin"/><Relationship Id="rId5" Type="http://schemas.openxmlformats.org/officeDocument/2006/relationships/oleObject" Target="../embeddings/oleObject12.bin"/><Relationship Id="rId10" Type="http://schemas.openxmlformats.org/officeDocument/2006/relationships/image" Target="../media/image21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14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2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13" Type="http://schemas.openxmlformats.org/officeDocument/2006/relationships/oleObject" Target="../embeddings/oleObject21.bin"/><Relationship Id="rId18" Type="http://schemas.openxmlformats.org/officeDocument/2006/relationships/image" Target="../media/image29.wmf"/><Relationship Id="rId3" Type="http://schemas.openxmlformats.org/officeDocument/2006/relationships/notesSlide" Target="../notesSlides/notesSlide11.xml"/><Relationship Id="rId7" Type="http://schemas.openxmlformats.org/officeDocument/2006/relationships/oleObject" Target="../embeddings/oleObject18.bin"/><Relationship Id="rId12" Type="http://schemas.openxmlformats.org/officeDocument/2006/relationships/image" Target="../media/image26.wmf"/><Relationship Id="rId17" Type="http://schemas.openxmlformats.org/officeDocument/2006/relationships/oleObject" Target="../embeddings/oleObject23.bin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28.wmf"/><Relationship Id="rId1" Type="http://schemas.openxmlformats.org/officeDocument/2006/relationships/vmlDrawing" Target="../drawings/vmlDrawing7.vml"/><Relationship Id="rId6" Type="http://schemas.openxmlformats.org/officeDocument/2006/relationships/image" Target="../media/image23.wmf"/><Relationship Id="rId11" Type="http://schemas.openxmlformats.org/officeDocument/2006/relationships/oleObject" Target="../embeddings/oleObject20.bin"/><Relationship Id="rId5" Type="http://schemas.openxmlformats.org/officeDocument/2006/relationships/oleObject" Target="../embeddings/oleObject17.bin"/><Relationship Id="rId15" Type="http://schemas.openxmlformats.org/officeDocument/2006/relationships/oleObject" Target="../embeddings/oleObject22.bin"/><Relationship Id="rId10" Type="http://schemas.openxmlformats.org/officeDocument/2006/relationships/image" Target="../media/image25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19.bin"/><Relationship Id="rId14" Type="http://schemas.openxmlformats.org/officeDocument/2006/relationships/image" Target="../media/image27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13" Type="http://schemas.openxmlformats.org/officeDocument/2006/relationships/oleObject" Target="../embeddings/oleObject28.bin"/><Relationship Id="rId18" Type="http://schemas.openxmlformats.org/officeDocument/2006/relationships/image" Target="../media/image36.wmf"/><Relationship Id="rId3" Type="http://schemas.openxmlformats.org/officeDocument/2006/relationships/notesSlide" Target="../notesSlides/notesSlide12.xml"/><Relationship Id="rId21" Type="http://schemas.openxmlformats.org/officeDocument/2006/relationships/oleObject" Target="../embeddings/oleObject32.bin"/><Relationship Id="rId7" Type="http://schemas.openxmlformats.org/officeDocument/2006/relationships/oleObject" Target="../embeddings/oleObject25.bin"/><Relationship Id="rId12" Type="http://schemas.openxmlformats.org/officeDocument/2006/relationships/image" Target="../media/image33.wmf"/><Relationship Id="rId17" Type="http://schemas.openxmlformats.org/officeDocument/2006/relationships/oleObject" Target="../embeddings/oleObject30.bin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35.wmf"/><Relationship Id="rId20" Type="http://schemas.openxmlformats.org/officeDocument/2006/relationships/image" Target="../media/image37.wmf"/><Relationship Id="rId1" Type="http://schemas.openxmlformats.org/officeDocument/2006/relationships/vmlDrawing" Target="../drawings/vmlDrawing8.vml"/><Relationship Id="rId6" Type="http://schemas.openxmlformats.org/officeDocument/2006/relationships/image" Target="../media/image30.wmf"/><Relationship Id="rId11" Type="http://schemas.openxmlformats.org/officeDocument/2006/relationships/oleObject" Target="../embeddings/oleObject27.bin"/><Relationship Id="rId5" Type="http://schemas.openxmlformats.org/officeDocument/2006/relationships/oleObject" Target="../embeddings/oleObject24.bin"/><Relationship Id="rId15" Type="http://schemas.openxmlformats.org/officeDocument/2006/relationships/oleObject" Target="../embeddings/oleObject29.bin"/><Relationship Id="rId10" Type="http://schemas.openxmlformats.org/officeDocument/2006/relationships/image" Target="../media/image32.wmf"/><Relationship Id="rId19" Type="http://schemas.openxmlformats.org/officeDocument/2006/relationships/oleObject" Target="../embeddings/oleObject31.bin"/><Relationship Id="rId4" Type="http://schemas.openxmlformats.org/officeDocument/2006/relationships/image" Target="../media/image1.jpeg"/><Relationship Id="rId9" Type="http://schemas.openxmlformats.org/officeDocument/2006/relationships/oleObject" Target="../embeddings/oleObject26.bin"/><Relationship Id="rId14" Type="http://schemas.openxmlformats.org/officeDocument/2006/relationships/image" Target="../media/image34.wmf"/><Relationship Id="rId22" Type="http://schemas.openxmlformats.org/officeDocument/2006/relationships/image" Target="../media/image38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13" Type="http://schemas.openxmlformats.org/officeDocument/2006/relationships/oleObject" Target="../embeddings/oleObject37.bin"/><Relationship Id="rId3" Type="http://schemas.openxmlformats.org/officeDocument/2006/relationships/notesSlide" Target="../notesSlides/notesSlide13.xml"/><Relationship Id="rId7" Type="http://schemas.openxmlformats.org/officeDocument/2006/relationships/oleObject" Target="../embeddings/oleObject34.bin"/><Relationship Id="rId12" Type="http://schemas.openxmlformats.org/officeDocument/2006/relationships/image" Target="../media/image42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9.wmf"/><Relationship Id="rId11" Type="http://schemas.openxmlformats.org/officeDocument/2006/relationships/oleObject" Target="../embeddings/oleObject36.bin"/><Relationship Id="rId5" Type="http://schemas.openxmlformats.org/officeDocument/2006/relationships/oleObject" Target="../embeddings/oleObject33.bin"/><Relationship Id="rId10" Type="http://schemas.openxmlformats.org/officeDocument/2006/relationships/image" Target="../media/image41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35.bin"/><Relationship Id="rId14" Type="http://schemas.openxmlformats.org/officeDocument/2006/relationships/image" Target="../media/image43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13" Type="http://schemas.openxmlformats.org/officeDocument/2006/relationships/oleObject" Target="../embeddings/oleObject42.bin"/><Relationship Id="rId18" Type="http://schemas.openxmlformats.org/officeDocument/2006/relationships/image" Target="../media/image50.wmf"/><Relationship Id="rId3" Type="http://schemas.openxmlformats.org/officeDocument/2006/relationships/notesSlide" Target="../notesSlides/notesSlide14.xml"/><Relationship Id="rId7" Type="http://schemas.openxmlformats.org/officeDocument/2006/relationships/oleObject" Target="../embeddings/oleObject39.bin"/><Relationship Id="rId12" Type="http://schemas.openxmlformats.org/officeDocument/2006/relationships/image" Target="../media/image47.wmf"/><Relationship Id="rId17" Type="http://schemas.openxmlformats.org/officeDocument/2006/relationships/oleObject" Target="../embeddings/oleObject44.bin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49.wmf"/><Relationship Id="rId20" Type="http://schemas.openxmlformats.org/officeDocument/2006/relationships/image" Target="../media/image51.wmf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4.wmf"/><Relationship Id="rId11" Type="http://schemas.openxmlformats.org/officeDocument/2006/relationships/oleObject" Target="../embeddings/oleObject41.bin"/><Relationship Id="rId5" Type="http://schemas.openxmlformats.org/officeDocument/2006/relationships/oleObject" Target="../embeddings/oleObject38.bin"/><Relationship Id="rId15" Type="http://schemas.openxmlformats.org/officeDocument/2006/relationships/oleObject" Target="../embeddings/oleObject43.bin"/><Relationship Id="rId10" Type="http://schemas.openxmlformats.org/officeDocument/2006/relationships/image" Target="../media/image46.wmf"/><Relationship Id="rId19" Type="http://schemas.openxmlformats.org/officeDocument/2006/relationships/oleObject" Target="../embeddings/oleObject45.bin"/><Relationship Id="rId4" Type="http://schemas.openxmlformats.org/officeDocument/2006/relationships/image" Target="../media/image1.jpeg"/><Relationship Id="rId9" Type="http://schemas.openxmlformats.org/officeDocument/2006/relationships/oleObject" Target="../embeddings/oleObject40.bin"/><Relationship Id="rId14" Type="http://schemas.openxmlformats.org/officeDocument/2006/relationships/image" Target="../media/image48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13" Type="http://schemas.openxmlformats.org/officeDocument/2006/relationships/oleObject" Target="../embeddings/oleObject50.bin"/><Relationship Id="rId3" Type="http://schemas.openxmlformats.org/officeDocument/2006/relationships/notesSlide" Target="../notesSlides/notesSlide15.xml"/><Relationship Id="rId7" Type="http://schemas.openxmlformats.org/officeDocument/2006/relationships/oleObject" Target="../embeddings/oleObject47.bin"/><Relationship Id="rId12" Type="http://schemas.openxmlformats.org/officeDocument/2006/relationships/image" Target="../media/image55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52.wmf"/><Relationship Id="rId11" Type="http://schemas.openxmlformats.org/officeDocument/2006/relationships/oleObject" Target="../embeddings/oleObject49.bin"/><Relationship Id="rId5" Type="http://schemas.openxmlformats.org/officeDocument/2006/relationships/oleObject" Target="../embeddings/oleObject46.bin"/><Relationship Id="rId10" Type="http://schemas.openxmlformats.org/officeDocument/2006/relationships/image" Target="../media/image54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48.bin"/><Relationship Id="rId14" Type="http://schemas.openxmlformats.org/officeDocument/2006/relationships/image" Target="../media/image56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13" Type="http://schemas.openxmlformats.org/officeDocument/2006/relationships/image" Target="../media/image27.wmf"/><Relationship Id="rId3" Type="http://schemas.openxmlformats.org/officeDocument/2006/relationships/notesSlide" Target="../notesSlides/notesSlide16.xml"/><Relationship Id="rId7" Type="http://schemas.openxmlformats.org/officeDocument/2006/relationships/oleObject" Target="../embeddings/oleObject52.bin"/><Relationship Id="rId12" Type="http://schemas.openxmlformats.org/officeDocument/2006/relationships/oleObject" Target="../embeddings/oleObject55.bin"/><Relationship Id="rId17" Type="http://schemas.openxmlformats.org/officeDocument/2006/relationships/image" Target="../media/image61.wmf"/><Relationship Id="rId2" Type="http://schemas.openxmlformats.org/officeDocument/2006/relationships/slideLayout" Target="../slideLayouts/slideLayout12.xml"/><Relationship Id="rId16" Type="http://schemas.openxmlformats.org/officeDocument/2006/relationships/oleObject" Target="../embeddings/oleObject57.bin"/><Relationship Id="rId1" Type="http://schemas.openxmlformats.org/officeDocument/2006/relationships/vmlDrawing" Target="../drawings/vmlDrawing12.vml"/><Relationship Id="rId6" Type="http://schemas.openxmlformats.org/officeDocument/2006/relationships/image" Target="../media/image57.wmf"/><Relationship Id="rId11" Type="http://schemas.openxmlformats.org/officeDocument/2006/relationships/image" Target="../media/image59.wmf"/><Relationship Id="rId5" Type="http://schemas.openxmlformats.org/officeDocument/2006/relationships/oleObject" Target="../embeddings/oleObject51.bin"/><Relationship Id="rId15" Type="http://schemas.openxmlformats.org/officeDocument/2006/relationships/image" Target="../media/image60.wmf"/><Relationship Id="rId10" Type="http://schemas.openxmlformats.org/officeDocument/2006/relationships/oleObject" Target="../embeddings/oleObject54.bin"/><Relationship Id="rId4" Type="http://schemas.openxmlformats.org/officeDocument/2006/relationships/image" Target="../media/image1.jpeg"/><Relationship Id="rId9" Type="http://schemas.openxmlformats.org/officeDocument/2006/relationships/image" Target="../media/image58.wmf"/><Relationship Id="rId14" Type="http://schemas.openxmlformats.org/officeDocument/2006/relationships/oleObject" Target="../embeddings/oleObject56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wmf"/><Relationship Id="rId3" Type="http://schemas.openxmlformats.org/officeDocument/2006/relationships/notesSlide" Target="../notesSlides/notesSlide17.xml"/><Relationship Id="rId7" Type="http://schemas.openxmlformats.org/officeDocument/2006/relationships/oleObject" Target="../embeddings/oleObject59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62.wmf"/><Relationship Id="rId5" Type="http://schemas.openxmlformats.org/officeDocument/2006/relationships/oleObject" Target="../embeddings/oleObject58.bin"/><Relationship Id="rId4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wmf"/><Relationship Id="rId13" Type="http://schemas.openxmlformats.org/officeDocument/2006/relationships/oleObject" Target="../embeddings/oleObject64.bin"/><Relationship Id="rId3" Type="http://schemas.openxmlformats.org/officeDocument/2006/relationships/notesSlide" Target="../notesSlides/notesSlide18.xml"/><Relationship Id="rId7" Type="http://schemas.openxmlformats.org/officeDocument/2006/relationships/oleObject" Target="../embeddings/oleObject61.bin"/><Relationship Id="rId12" Type="http://schemas.openxmlformats.org/officeDocument/2006/relationships/image" Target="../media/image67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64.wmf"/><Relationship Id="rId11" Type="http://schemas.openxmlformats.org/officeDocument/2006/relationships/oleObject" Target="../embeddings/oleObject63.bin"/><Relationship Id="rId5" Type="http://schemas.openxmlformats.org/officeDocument/2006/relationships/oleObject" Target="../embeddings/oleObject60.bin"/><Relationship Id="rId10" Type="http://schemas.openxmlformats.org/officeDocument/2006/relationships/image" Target="../media/image66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62.bin"/><Relationship Id="rId14" Type="http://schemas.openxmlformats.org/officeDocument/2006/relationships/image" Target="../media/image68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wmf"/><Relationship Id="rId13" Type="http://schemas.openxmlformats.org/officeDocument/2006/relationships/oleObject" Target="../embeddings/oleObject69.bin"/><Relationship Id="rId3" Type="http://schemas.openxmlformats.org/officeDocument/2006/relationships/notesSlide" Target="../notesSlides/notesSlide19.xml"/><Relationship Id="rId7" Type="http://schemas.openxmlformats.org/officeDocument/2006/relationships/oleObject" Target="../embeddings/oleObject66.bin"/><Relationship Id="rId12" Type="http://schemas.openxmlformats.org/officeDocument/2006/relationships/image" Target="../media/image72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69.wmf"/><Relationship Id="rId11" Type="http://schemas.openxmlformats.org/officeDocument/2006/relationships/oleObject" Target="../embeddings/oleObject68.bin"/><Relationship Id="rId5" Type="http://schemas.openxmlformats.org/officeDocument/2006/relationships/oleObject" Target="../embeddings/oleObject65.bin"/><Relationship Id="rId10" Type="http://schemas.openxmlformats.org/officeDocument/2006/relationships/image" Target="../media/image71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67.bin"/><Relationship Id="rId14" Type="http://schemas.openxmlformats.org/officeDocument/2006/relationships/image" Target="../media/image73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wmf"/><Relationship Id="rId13" Type="http://schemas.openxmlformats.org/officeDocument/2006/relationships/oleObject" Target="../embeddings/oleObject74.bin"/><Relationship Id="rId3" Type="http://schemas.openxmlformats.org/officeDocument/2006/relationships/notesSlide" Target="../notesSlides/notesSlide20.xml"/><Relationship Id="rId7" Type="http://schemas.openxmlformats.org/officeDocument/2006/relationships/oleObject" Target="../embeddings/oleObject71.bin"/><Relationship Id="rId12" Type="http://schemas.openxmlformats.org/officeDocument/2006/relationships/image" Target="../media/image77.wmf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79.wmf"/><Relationship Id="rId1" Type="http://schemas.openxmlformats.org/officeDocument/2006/relationships/vmlDrawing" Target="../drawings/vmlDrawing16.vml"/><Relationship Id="rId6" Type="http://schemas.openxmlformats.org/officeDocument/2006/relationships/image" Target="../media/image74.wmf"/><Relationship Id="rId11" Type="http://schemas.openxmlformats.org/officeDocument/2006/relationships/oleObject" Target="../embeddings/oleObject73.bin"/><Relationship Id="rId5" Type="http://schemas.openxmlformats.org/officeDocument/2006/relationships/oleObject" Target="../embeddings/oleObject70.bin"/><Relationship Id="rId15" Type="http://schemas.openxmlformats.org/officeDocument/2006/relationships/oleObject" Target="../embeddings/oleObject75.bin"/><Relationship Id="rId10" Type="http://schemas.openxmlformats.org/officeDocument/2006/relationships/image" Target="../media/image76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72.bin"/><Relationship Id="rId14" Type="http://schemas.openxmlformats.org/officeDocument/2006/relationships/image" Target="../media/image78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wmf"/><Relationship Id="rId3" Type="http://schemas.openxmlformats.org/officeDocument/2006/relationships/notesSlide" Target="../notesSlides/notesSlide21.xml"/><Relationship Id="rId7" Type="http://schemas.openxmlformats.org/officeDocument/2006/relationships/oleObject" Target="../embeddings/oleObject77.bin"/><Relationship Id="rId12" Type="http://schemas.openxmlformats.org/officeDocument/2006/relationships/image" Target="../media/image83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80.wmf"/><Relationship Id="rId11" Type="http://schemas.openxmlformats.org/officeDocument/2006/relationships/oleObject" Target="../embeddings/oleObject79.bin"/><Relationship Id="rId5" Type="http://schemas.openxmlformats.org/officeDocument/2006/relationships/oleObject" Target="../embeddings/oleObject76.bin"/><Relationship Id="rId10" Type="http://schemas.openxmlformats.org/officeDocument/2006/relationships/image" Target="../media/image82.wmf"/><Relationship Id="rId4" Type="http://schemas.openxmlformats.org/officeDocument/2006/relationships/image" Target="../media/image1.jpeg"/><Relationship Id="rId9" Type="http://schemas.openxmlformats.org/officeDocument/2006/relationships/oleObject" Target="../embeddings/oleObject78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2.bin"/><Relationship Id="rId13" Type="http://schemas.openxmlformats.org/officeDocument/2006/relationships/image" Target="../media/image87.wmf"/><Relationship Id="rId3" Type="http://schemas.openxmlformats.org/officeDocument/2006/relationships/notesSlide" Target="../notesSlides/notesSlide22.xml"/><Relationship Id="rId7" Type="http://schemas.openxmlformats.org/officeDocument/2006/relationships/oleObject" Target="../embeddings/oleObject81.bin"/><Relationship Id="rId12" Type="http://schemas.openxmlformats.org/officeDocument/2006/relationships/oleObject" Target="../embeddings/oleObject8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84.wmf"/><Relationship Id="rId11" Type="http://schemas.openxmlformats.org/officeDocument/2006/relationships/image" Target="../media/image86.wmf"/><Relationship Id="rId5" Type="http://schemas.openxmlformats.org/officeDocument/2006/relationships/oleObject" Target="../embeddings/oleObject80.bin"/><Relationship Id="rId10" Type="http://schemas.openxmlformats.org/officeDocument/2006/relationships/oleObject" Target="../embeddings/oleObject83.bin"/><Relationship Id="rId4" Type="http://schemas.openxmlformats.org/officeDocument/2006/relationships/image" Target="../media/image1.jpeg"/><Relationship Id="rId9" Type="http://schemas.openxmlformats.org/officeDocument/2006/relationships/image" Target="../media/image85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wmf"/><Relationship Id="rId13" Type="http://schemas.openxmlformats.org/officeDocument/2006/relationships/oleObject" Target="../embeddings/oleObject89.bin"/><Relationship Id="rId18" Type="http://schemas.openxmlformats.org/officeDocument/2006/relationships/image" Target="../media/image94.wmf"/><Relationship Id="rId3" Type="http://schemas.openxmlformats.org/officeDocument/2006/relationships/notesSlide" Target="../notesSlides/notesSlide23.xml"/><Relationship Id="rId21" Type="http://schemas.openxmlformats.org/officeDocument/2006/relationships/oleObject" Target="../embeddings/oleObject93.bin"/><Relationship Id="rId7" Type="http://schemas.openxmlformats.org/officeDocument/2006/relationships/oleObject" Target="../embeddings/oleObject86.bin"/><Relationship Id="rId12" Type="http://schemas.openxmlformats.org/officeDocument/2006/relationships/image" Target="../media/image91.wmf"/><Relationship Id="rId17" Type="http://schemas.openxmlformats.org/officeDocument/2006/relationships/oleObject" Target="../embeddings/oleObject91.bin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93.wmf"/><Relationship Id="rId20" Type="http://schemas.openxmlformats.org/officeDocument/2006/relationships/image" Target="../media/image95.wmf"/><Relationship Id="rId1" Type="http://schemas.openxmlformats.org/officeDocument/2006/relationships/vmlDrawing" Target="../drawings/vmlDrawing19.vml"/><Relationship Id="rId6" Type="http://schemas.openxmlformats.org/officeDocument/2006/relationships/image" Target="../media/image88.wmf"/><Relationship Id="rId11" Type="http://schemas.openxmlformats.org/officeDocument/2006/relationships/oleObject" Target="../embeddings/oleObject88.bin"/><Relationship Id="rId24" Type="http://schemas.openxmlformats.org/officeDocument/2006/relationships/image" Target="../media/image97.wmf"/><Relationship Id="rId5" Type="http://schemas.openxmlformats.org/officeDocument/2006/relationships/oleObject" Target="../embeddings/oleObject85.bin"/><Relationship Id="rId15" Type="http://schemas.openxmlformats.org/officeDocument/2006/relationships/oleObject" Target="../embeddings/oleObject90.bin"/><Relationship Id="rId23" Type="http://schemas.openxmlformats.org/officeDocument/2006/relationships/oleObject" Target="../embeddings/oleObject94.bin"/><Relationship Id="rId10" Type="http://schemas.openxmlformats.org/officeDocument/2006/relationships/image" Target="../media/image90.wmf"/><Relationship Id="rId19" Type="http://schemas.openxmlformats.org/officeDocument/2006/relationships/oleObject" Target="../embeddings/oleObject92.bin"/><Relationship Id="rId4" Type="http://schemas.openxmlformats.org/officeDocument/2006/relationships/image" Target="../media/image1.jpeg"/><Relationship Id="rId9" Type="http://schemas.openxmlformats.org/officeDocument/2006/relationships/oleObject" Target="../embeddings/oleObject87.bin"/><Relationship Id="rId14" Type="http://schemas.openxmlformats.org/officeDocument/2006/relationships/image" Target="../media/image92.wmf"/><Relationship Id="rId22" Type="http://schemas.openxmlformats.org/officeDocument/2006/relationships/image" Target="../media/image96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wmf"/><Relationship Id="rId13" Type="http://schemas.openxmlformats.org/officeDocument/2006/relationships/oleObject" Target="../embeddings/oleObject99.bin"/><Relationship Id="rId18" Type="http://schemas.openxmlformats.org/officeDocument/2006/relationships/image" Target="../media/image104.wmf"/><Relationship Id="rId3" Type="http://schemas.openxmlformats.org/officeDocument/2006/relationships/notesSlide" Target="../notesSlides/notesSlide24.xml"/><Relationship Id="rId21" Type="http://schemas.openxmlformats.org/officeDocument/2006/relationships/oleObject" Target="../embeddings/oleObject103.bin"/><Relationship Id="rId7" Type="http://schemas.openxmlformats.org/officeDocument/2006/relationships/oleObject" Target="../embeddings/oleObject96.bin"/><Relationship Id="rId12" Type="http://schemas.openxmlformats.org/officeDocument/2006/relationships/image" Target="../media/image101.wmf"/><Relationship Id="rId17" Type="http://schemas.openxmlformats.org/officeDocument/2006/relationships/oleObject" Target="../embeddings/oleObject101.bin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103.wmf"/><Relationship Id="rId20" Type="http://schemas.openxmlformats.org/officeDocument/2006/relationships/image" Target="../media/image105.wmf"/><Relationship Id="rId1" Type="http://schemas.openxmlformats.org/officeDocument/2006/relationships/vmlDrawing" Target="../drawings/vmlDrawing20.vml"/><Relationship Id="rId6" Type="http://schemas.openxmlformats.org/officeDocument/2006/relationships/image" Target="../media/image98.wmf"/><Relationship Id="rId11" Type="http://schemas.openxmlformats.org/officeDocument/2006/relationships/oleObject" Target="../embeddings/oleObject98.bin"/><Relationship Id="rId24" Type="http://schemas.openxmlformats.org/officeDocument/2006/relationships/image" Target="../media/image107.wmf"/><Relationship Id="rId5" Type="http://schemas.openxmlformats.org/officeDocument/2006/relationships/oleObject" Target="../embeddings/oleObject95.bin"/><Relationship Id="rId15" Type="http://schemas.openxmlformats.org/officeDocument/2006/relationships/oleObject" Target="../embeddings/oleObject100.bin"/><Relationship Id="rId23" Type="http://schemas.openxmlformats.org/officeDocument/2006/relationships/oleObject" Target="../embeddings/oleObject104.bin"/><Relationship Id="rId10" Type="http://schemas.openxmlformats.org/officeDocument/2006/relationships/image" Target="../media/image100.wmf"/><Relationship Id="rId19" Type="http://schemas.openxmlformats.org/officeDocument/2006/relationships/oleObject" Target="../embeddings/oleObject102.bin"/><Relationship Id="rId4" Type="http://schemas.openxmlformats.org/officeDocument/2006/relationships/image" Target="../media/image1.jpeg"/><Relationship Id="rId9" Type="http://schemas.openxmlformats.org/officeDocument/2006/relationships/oleObject" Target="../embeddings/oleObject97.bin"/><Relationship Id="rId14" Type="http://schemas.openxmlformats.org/officeDocument/2006/relationships/image" Target="../media/image102.wmf"/><Relationship Id="rId22" Type="http://schemas.openxmlformats.org/officeDocument/2006/relationships/image" Target="../media/image106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3404EF-5783-4CE9-AE59-5E52CB5C66C3}" type="slidenum">
              <a:rPr lang="en-US"/>
              <a:pPr/>
              <a:t>1</a:t>
            </a:fld>
            <a:endParaRPr lang="en-CA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1586178" name="Rectangle 2"/>
          <p:cNvSpPr>
            <a:spLocks noChangeAspect="1" noChangeArrowheads="1"/>
          </p:cNvSpPr>
          <p:nvPr/>
        </p:nvSpPr>
        <p:spPr bwMode="auto">
          <a:xfrm>
            <a:off x="0" y="1588"/>
            <a:ext cx="9242425" cy="6932612"/>
          </a:xfrm>
          <a:prstGeom prst="rect">
            <a:avLst/>
          </a:prstGeom>
          <a:solidFill>
            <a:srgbClr val="CCEEF8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sz="2800" b="0"/>
          </a:p>
        </p:txBody>
      </p:sp>
      <p:pic>
        <p:nvPicPr>
          <p:cNvPr id="1586179" name="Picture 3" descr="Ratti_precal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42900"/>
            <a:ext cx="5000625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86180" name="Rectangle 4"/>
          <p:cNvSpPr>
            <a:spLocks noChangeArrowheads="1"/>
          </p:cNvSpPr>
          <p:nvPr/>
        </p:nvSpPr>
        <p:spPr bwMode="auto">
          <a:xfrm>
            <a:off x="1219200" y="6354763"/>
            <a:ext cx="579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r>
              <a:rPr lang="en-US" sz="1100" b="0" baseline="0"/>
              <a:t>© 2010 Pearson Education, Inc.  </a:t>
            </a:r>
          </a:p>
          <a:p>
            <a:r>
              <a:rPr lang="en-US" sz="1100" b="0" baseline="0"/>
              <a:t>All rights reserved</a:t>
            </a:r>
          </a:p>
        </p:txBody>
      </p:sp>
      <p:sp>
        <p:nvSpPr>
          <p:cNvPr id="1586181" name="Text Box 5" descr="Pink tissue paper"/>
          <p:cNvSpPr txBox="1">
            <a:spLocks noChangeArrowheads="1"/>
          </p:cNvSpPr>
          <p:nvPr/>
        </p:nvSpPr>
        <p:spPr bwMode="auto">
          <a:xfrm>
            <a:off x="228600" y="882650"/>
            <a:ext cx="3686175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600" b="0" baseline="0"/>
              <a:t>Chapter 5</a:t>
            </a:r>
          </a:p>
          <a:p>
            <a:pPr algn="ctr"/>
            <a:endParaRPr lang="en-US" sz="3600" b="0" baseline="0"/>
          </a:p>
          <a:p>
            <a:pPr algn="ctr"/>
            <a:r>
              <a:rPr lang="en-US" sz="3600" b="0" baseline="0">
                <a:solidFill>
                  <a:srgbClr val="007DB7"/>
                </a:solidFill>
              </a:rPr>
              <a:t>Analytic</a:t>
            </a:r>
          </a:p>
          <a:p>
            <a:pPr algn="ctr"/>
            <a:r>
              <a:rPr lang="en-US" sz="3600" b="0" baseline="0">
                <a:solidFill>
                  <a:srgbClr val="007DB7"/>
                </a:solidFill>
              </a:rPr>
              <a:t>Trigonometry</a:t>
            </a:r>
          </a:p>
        </p:txBody>
      </p:sp>
      <p:pic>
        <p:nvPicPr>
          <p:cNvPr id="1586182" name="Picture 2" descr="Pearson-framed-logo_2color_PM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6400800"/>
            <a:ext cx="11430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11" name="Rectangle 8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/>
          <a:p>
            <a:fld id="{F326934A-BA8B-4F5F-866A-04253E4FF08A}" type="slidenum">
              <a:rPr lang="en-US"/>
              <a:pPr/>
              <a:t>2</a:t>
            </a:fld>
            <a:endParaRPr lang="en-CA"/>
          </a:p>
        </p:txBody>
      </p:sp>
      <p:sp>
        <p:nvSpPr>
          <p:cNvPr id="2410498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2422525" y="119063"/>
            <a:ext cx="6692900" cy="4476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>
                <a:solidFill>
                  <a:schemeClr val="tx1"/>
                </a:solidFill>
                <a:latin typeface="Arial Narrow" pitchFamily="34" charset="0"/>
              </a:rPr>
              <a:t>Trigonometric Equations</a:t>
            </a:r>
          </a:p>
        </p:txBody>
      </p:sp>
      <p:sp>
        <p:nvSpPr>
          <p:cNvPr id="2410499" name="Rectangle 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181100" y="1828800"/>
            <a:ext cx="7810500" cy="4495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lnSpc>
                <a:spcPct val="80000"/>
              </a:lnSpc>
            </a:pPr>
            <a:r>
              <a:rPr lang="en-US" sz="3200" dirty="0">
                <a:latin typeface="Arial Narrow" pitchFamily="34" charset="0"/>
              </a:rPr>
              <a:t>Solve trigonometric equations of the form </a:t>
            </a:r>
            <a:r>
              <a:rPr lang="en-US" sz="3200" i="1" dirty="0"/>
              <a:t>a</a:t>
            </a:r>
            <a:r>
              <a:rPr lang="en-US" sz="3200" dirty="0">
                <a:latin typeface="Arial Narrow" pitchFamily="34" charset="0"/>
              </a:rPr>
              <a:t> sin (</a:t>
            </a:r>
            <a:r>
              <a:rPr lang="en-US" sz="3200" i="1" dirty="0"/>
              <a:t>x</a:t>
            </a:r>
            <a:r>
              <a:rPr lang="en-US" sz="3200" dirty="0">
                <a:latin typeface="Arial Narrow" pitchFamily="34" charset="0"/>
              </a:rPr>
              <a:t> </a:t>
            </a:r>
            <a:r>
              <a:rPr lang="en-US" sz="3200" dirty="0">
                <a:cs typeface="Times New Roman" pitchFamily="18" charset="0"/>
              </a:rPr>
              <a:t>−</a:t>
            </a:r>
            <a:r>
              <a:rPr lang="en-US" sz="3200" dirty="0">
                <a:latin typeface="Arial Narrow" pitchFamily="34" charset="0"/>
              </a:rPr>
              <a:t> </a:t>
            </a:r>
            <a:r>
              <a:rPr lang="en-US" sz="3200" i="1" dirty="0"/>
              <a:t>c</a:t>
            </a:r>
            <a:r>
              <a:rPr lang="en-US" sz="3200" dirty="0">
                <a:latin typeface="Arial Narrow" pitchFamily="34" charset="0"/>
              </a:rPr>
              <a:t>)  = </a:t>
            </a:r>
            <a:r>
              <a:rPr lang="en-US" sz="3200" i="1" dirty="0"/>
              <a:t>k,</a:t>
            </a:r>
            <a:r>
              <a:rPr lang="en-US" sz="3200" dirty="0">
                <a:latin typeface="Arial Narrow" pitchFamily="34" charset="0"/>
              </a:rPr>
              <a:t> </a:t>
            </a:r>
            <a:r>
              <a:rPr lang="en-US" sz="3200" i="1" dirty="0"/>
              <a:t>a</a:t>
            </a:r>
            <a:r>
              <a:rPr lang="en-US" sz="3200" dirty="0">
                <a:latin typeface="Arial Narrow" pitchFamily="34" charset="0"/>
              </a:rPr>
              <a:t> </a:t>
            </a:r>
            <a:r>
              <a:rPr lang="en-US" sz="3200" dirty="0" err="1">
                <a:latin typeface="Arial Narrow" pitchFamily="34" charset="0"/>
              </a:rPr>
              <a:t>cos</a:t>
            </a:r>
            <a:r>
              <a:rPr lang="en-US" sz="3200" dirty="0">
                <a:latin typeface="Arial Narrow" pitchFamily="34" charset="0"/>
              </a:rPr>
              <a:t> (</a:t>
            </a:r>
            <a:r>
              <a:rPr lang="en-US" sz="3200" i="1" dirty="0"/>
              <a:t>x</a:t>
            </a:r>
            <a:r>
              <a:rPr lang="en-US" sz="3200" dirty="0">
                <a:latin typeface="Arial Narrow" pitchFamily="34" charset="0"/>
              </a:rPr>
              <a:t> </a:t>
            </a:r>
            <a:r>
              <a:rPr lang="en-US" sz="3200" dirty="0">
                <a:cs typeface="Times New Roman" pitchFamily="18" charset="0"/>
              </a:rPr>
              <a:t>−</a:t>
            </a:r>
            <a:r>
              <a:rPr lang="en-US" sz="3200" dirty="0">
                <a:latin typeface="Arial Narrow" pitchFamily="34" charset="0"/>
              </a:rPr>
              <a:t> </a:t>
            </a:r>
            <a:r>
              <a:rPr lang="en-US" sz="3200" i="1" dirty="0"/>
              <a:t>c</a:t>
            </a:r>
            <a:r>
              <a:rPr lang="en-US" sz="3200" dirty="0">
                <a:latin typeface="Arial Narrow" pitchFamily="34" charset="0"/>
              </a:rPr>
              <a:t>) = </a:t>
            </a:r>
            <a:r>
              <a:rPr lang="en-US" sz="3200" i="1" dirty="0"/>
              <a:t>k, </a:t>
            </a:r>
            <a:r>
              <a:rPr lang="en-US" sz="3200" dirty="0"/>
              <a:t>and</a:t>
            </a:r>
            <a:r>
              <a:rPr lang="en-US" sz="3200" i="1" dirty="0"/>
              <a:t> a</a:t>
            </a:r>
            <a:r>
              <a:rPr lang="en-US" sz="3200" dirty="0">
                <a:latin typeface="Arial Narrow" pitchFamily="34" charset="0"/>
              </a:rPr>
              <a:t> sin (</a:t>
            </a:r>
            <a:r>
              <a:rPr lang="en-US" sz="3200" i="1" dirty="0"/>
              <a:t>x</a:t>
            </a:r>
            <a:r>
              <a:rPr lang="en-US" sz="3200" dirty="0">
                <a:latin typeface="Arial Narrow" pitchFamily="34" charset="0"/>
              </a:rPr>
              <a:t> </a:t>
            </a:r>
            <a:r>
              <a:rPr lang="en-US" sz="3200" dirty="0">
                <a:cs typeface="Times New Roman" pitchFamily="18" charset="0"/>
              </a:rPr>
              <a:t>−</a:t>
            </a:r>
            <a:r>
              <a:rPr lang="en-US" sz="3200" dirty="0">
                <a:latin typeface="Arial Narrow" pitchFamily="34" charset="0"/>
              </a:rPr>
              <a:t> </a:t>
            </a:r>
            <a:r>
              <a:rPr lang="en-US" sz="3200" i="1" dirty="0"/>
              <a:t>c</a:t>
            </a:r>
            <a:r>
              <a:rPr lang="en-US" sz="3200" dirty="0">
                <a:latin typeface="Arial Narrow" pitchFamily="34" charset="0"/>
              </a:rPr>
              <a:t>)  = </a:t>
            </a:r>
            <a:r>
              <a:rPr lang="en-US" sz="3200" i="1" dirty="0"/>
              <a:t>k</a:t>
            </a:r>
            <a:endParaRPr lang="en-US" sz="3200" dirty="0">
              <a:latin typeface="Arial Narrow" pitchFamily="34" charset="0"/>
            </a:endParaRPr>
          </a:p>
          <a:p>
            <a:pPr marL="0" indent="0">
              <a:lnSpc>
                <a:spcPct val="80000"/>
              </a:lnSpc>
            </a:pPr>
            <a:r>
              <a:rPr lang="en-US" sz="3200" dirty="0">
                <a:latin typeface="Arial Narrow" pitchFamily="34" charset="0"/>
              </a:rPr>
              <a:t>Solve trigonometric equations involving multiple angles.</a:t>
            </a:r>
          </a:p>
          <a:p>
            <a:pPr marL="0" indent="0">
              <a:lnSpc>
                <a:spcPct val="80000"/>
              </a:lnSpc>
            </a:pPr>
            <a:r>
              <a:rPr lang="en-US" sz="3200" dirty="0">
                <a:latin typeface="Arial Narrow" pitchFamily="34" charset="0"/>
              </a:rPr>
              <a:t>Solve trigonometric equations by using the zero-product property.</a:t>
            </a:r>
          </a:p>
          <a:p>
            <a:pPr marL="0" indent="0">
              <a:lnSpc>
                <a:spcPct val="80000"/>
              </a:lnSpc>
            </a:pPr>
            <a:r>
              <a:rPr lang="en-US" sz="3200" dirty="0">
                <a:latin typeface="Arial Narrow" pitchFamily="34" charset="0"/>
              </a:rPr>
              <a:t>Solve trigonometric equations that contain more than one trigonometric function.</a:t>
            </a:r>
          </a:p>
          <a:p>
            <a:pPr marL="0" indent="0">
              <a:lnSpc>
                <a:spcPct val="80000"/>
              </a:lnSpc>
            </a:pPr>
            <a:r>
              <a:rPr lang="en-US" sz="3200" dirty="0">
                <a:latin typeface="Arial Narrow" pitchFamily="34" charset="0"/>
              </a:rPr>
              <a:t>Solve trigonometric equations by squaring both sides.</a:t>
            </a:r>
          </a:p>
        </p:txBody>
      </p:sp>
      <p:sp>
        <p:nvSpPr>
          <p:cNvPr id="2410500" name="Text Box 4" descr="Pink tissue paper"/>
          <p:cNvSpPr txBox="1">
            <a:spLocks noChangeArrowheads="1"/>
          </p:cNvSpPr>
          <p:nvPr/>
        </p:nvSpPr>
        <p:spPr bwMode="auto">
          <a:xfrm>
            <a:off x="414338" y="166688"/>
            <a:ext cx="21034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0" baseline="0">
                <a:solidFill>
                  <a:schemeClr val="bg1"/>
                </a:solidFill>
                <a:latin typeface="Arial Narrow" pitchFamily="34" charset="0"/>
              </a:rPr>
              <a:t>SECTION 5.2</a:t>
            </a:r>
          </a:p>
        </p:txBody>
      </p:sp>
      <p:sp>
        <p:nvSpPr>
          <p:cNvPr id="2410501" name="Rectangle 5"/>
          <p:cNvSpPr>
            <a:spLocks noChangeAspect="1" noChangeArrowheads="1"/>
          </p:cNvSpPr>
          <p:nvPr/>
        </p:nvSpPr>
        <p:spPr bwMode="auto">
          <a:xfrm>
            <a:off x="633413" y="1862138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410502" name="Rectangle 6"/>
          <p:cNvSpPr>
            <a:spLocks noChangeAspect="1" noChangeArrowheads="1"/>
          </p:cNvSpPr>
          <p:nvPr/>
        </p:nvSpPr>
        <p:spPr bwMode="auto">
          <a:xfrm>
            <a:off x="635000" y="3068638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410511" name="Rectangle 15"/>
          <p:cNvSpPr>
            <a:spLocks noChangeAspect="1" noChangeArrowheads="1"/>
          </p:cNvSpPr>
          <p:nvPr/>
        </p:nvSpPr>
        <p:spPr bwMode="auto">
          <a:xfrm>
            <a:off x="642938" y="3900488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410512" name="Rectangle 16"/>
          <p:cNvSpPr>
            <a:spLocks noChangeAspect="1" noChangeArrowheads="1"/>
          </p:cNvSpPr>
          <p:nvPr/>
        </p:nvSpPr>
        <p:spPr bwMode="auto">
          <a:xfrm>
            <a:off x="638175" y="4724400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410514" name="Rectangle 18"/>
          <p:cNvSpPr>
            <a:spLocks noChangeAspect="1" noChangeArrowheads="1"/>
          </p:cNvSpPr>
          <p:nvPr/>
        </p:nvSpPr>
        <p:spPr bwMode="auto">
          <a:xfrm>
            <a:off x="638175" y="5578475"/>
            <a:ext cx="365125" cy="365125"/>
          </a:xfrm>
          <a:prstGeom prst="rect">
            <a:avLst/>
          </a:prstGeom>
          <a:solidFill>
            <a:srgbClr val="007DB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5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2976FD-D330-43C0-A9E1-5697462F14B5}" type="slidenum">
              <a:rPr lang="en-US"/>
              <a:pPr/>
              <a:t>3</a:t>
            </a:fld>
            <a:endParaRPr lang="en-C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2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8153400" cy="762000"/>
          </a:xfrm>
        </p:spPr>
        <p:txBody>
          <a:bodyPr anchor="ctr"/>
          <a:lstStyle/>
          <a:p>
            <a:pPr algn="ctr"/>
            <a:r>
              <a:rPr lang="en-US">
                <a:latin typeface="Arial Narrow" pitchFamily="34" charset="0"/>
              </a:rPr>
              <a:t>TRIGONOMETRIC EQUATIONS</a:t>
            </a:r>
          </a:p>
        </p:txBody>
      </p:sp>
      <p:sp>
        <p:nvSpPr>
          <p:cNvPr id="3281924" name="Text Box 4" descr="Pink tissue paper"/>
          <p:cNvSpPr txBox="1">
            <a:spLocks noChangeArrowheads="1"/>
          </p:cNvSpPr>
          <p:nvPr/>
        </p:nvSpPr>
        <p:spPr bwMode="auto">
          <a:xfrm>
            <a:off x="990600" y="1600200"/>
            <a:ext cx="75438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A </a:t>
            </a:r>
            <a:r>
              <a:rPr lang="en-US" sz="3200" b="0" i="1" baseline="0">
                <a:latin typeface="Times New Roman" pitchFamily="18" charset="0"/>
              </a:rPr>
              <a:t>trigonometric equation</a:t>
            </a:r>
            <a:r>
              <a:rPr lang="en-US" sz="3200" b="0" baseline="0">
                <a:latin typeface="Times New Roman" pitchFamily="18" charset="0"/>
              </a:rPr>
              <a:t> is an equation that contains a trigonometric function with a variable.</a:t>
            </a:r>
          </a:p>
        </p:txBody>
      </p:sp>
      <p:sp>
        <p:nvSpPr>
          <p:cNvPr id="3281925" name="Text Box 5" descr="Pink tissue paper"/>
          <p:cNvSpPr txBox="1">
            <a:spLocks noChangeArrowheads="1"/>
          </p:cNvSpPr>
          <p:nvPr/>
        </p:nvSpPr>
        <p:spPr bwMode="auto">
          <a:xfrm>
            <a:off x="990600" y="3581400"/>
            <a:ext cx="7543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Equations that are true for all values in the domain of the variable are called identities.</a:t>
            </a:r>
          </a:p>
        </p:txBody>
      </p:sp>
      <p:sp>
        <p:nvSpPr>
          <p:cNvPr id="3281927" name="Text Box 7" descr="Pink tissue paper"/>
          <p:cNvSpPr txBox="1">
            <a:spLocks noChangeArrowheads="1"/>
          </p:cNvSpPr>
          <p:nvPr/>
        </p:nvSpPr>
        <p:spPr bwMode="auto">
          <a:xfrm>
            <a:off x="990600" y="5257800"/>
            <a:ext cx="7543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Solving a trigonometric equation means to find its </a:t>
            </a:r>
            <a:r>
              <a:rPr lang="en-US" sz="3200" b="0" i="1" baseline="0">
                <a:latin typeface="Times New Roman" pitchFamily="18" charset="0"/>
              </a:rPr>
              <a:t>solution set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7B139-B9A6-4194-8F6A-2F78024CD451}" type="slidenum">
              <a:rPr lang="en-US"/>
              <a:pPr/>
              <a:t>4</a:t>
            </a:fld>
            <a:endParaRPr lang="en-CA"/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28397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3283971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Solving a Trigonometric Equation</a:t>
            </a:r>
          </a:p>
        </p:txBody>
      </p:sp>
      <p:sp>
        <p:nvSpPr>
          <p:cNvPr id="3283972" name="Text Box 4" descr="Pink tissue paper"/>
          <p:cNvSpPr txBox="1">
            <a:spLocks noChangeArrowheads="1"/>
          </p:cNvSpPr>
          <p:nvPr/>
        </p:nvSpPr>
        <p:spPr bwMode="auto">
          <a:xfrm>
            <a:off x="647700" y="774700"/>
            <a:ext cx="7848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30000"/>
              </a:lnSpc>
            </a:pPr>
            <a:r>
              <a:rPr lang="en-US" sz="3200" b="0" baseline="0">
                <a:latin typeface="Times New Roman" pitchFamily="18" charset="0"/>
              </a:rPr>
              <a:t>Find all solutions of each equation. Express all solutions in radians.</a:t>
            </a:r>
          </a:p>
        </p:txBody>
      </p:sp>
      <p:graphicFrame>
        <p:nvGraphicFramePr>
          <p:cNvPr id="3283987" name="Object 19" descr="Pink tissue paper"/>
          <p:cNvGraphicFramePr>
            <a:graphicFrameLocks noChangeAspect="1"/>
          </p:cNvGraphicFramePr>
          <p:nvPr/>
        </p:nvGraphicFramePr>
        <p:xfrm>
          <a:off x="3276600" y="2057400"/>
          <a:ext cx="21844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3998" name="Equation" r:id="rId5" imgW="2184120" imgH="1041120" progId="Equation.DSMT4">
                  <p:embed/>
                </p:oleObj>
              </mc:Choice>
              <mc:Fallback>
                <p:oleObj name="Equation" r:id="rId5" imgW="2184120" imgH="1041120" progId="Equation.DSMT4">
                  <p:embed/>
                  <p:pic>
                    <p:nvPicPr>
                      <p:cNvPr id="0" name="Object 1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2057400"/>
                        <a:ext cx="2184400" cy="104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83988" name="Object 20" descr="Pink tissue paper"/>
          <p:cNvGraphicFramePr>
            <a:graphicFrameLocks noChangeAspect="1"/>
          </p:cNvGraphicFramePr>
          <p:nvPr/>
        </p:nvGraphicFramePr>
        <p:xfrm>
          <a:off x="3251200" y="3733800"/>
          <a:ext cx="25400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3999" name="Equation" r:id="rId7" imgW="2539800" imgH="1041120" progId="Equation.DSMT4">
                  <p:embed/>
                </p:oleObj>
              </mc:Choice>
              <mc:Fallback>
                <p:oleObj name="Equation" r:id="rId7" imgW="2539800" imgH="1041120" progId="Equation.DSMT4">
                  <p:embed/>
                  <p:pic>
                    <p:nvPicPr>
                      <p:cNvPr id="0" name="Object 20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1200" y="3733800"/>
                        <a:ext cx="2540000" cy="104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83989" name="Object 21" descr="Pink tissue paper"/>
          <p:cNvGraphicFramePr>
            <a:graphicFrameLocks noChangeAspect="1"/>
          </p:cNvGraphicFramePr>
          <p:nvPr/>
        </p:nvGraphicFramePr>
        <p:xfrm>
          <a:off x="3327400" y="5486400"/>
          <a:ext cx="2362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4000" name="Equation" r:id="rId9" imgW="2361960" imgH="507960" progId="Equation.DSMT4">
                  <p:embed/>
                </p:oleObj>
              </mc:Choice>
              <mc:Fallback>
                <p:oleObj name="Equation" r:id="rId9" imgW="2361960" imgH="507960" progId="Equation.DSMT4">
                  <p:embed/>
                  <p:pic>
                    <p:nvPicPr>
                      <p:cNvPr id="0" name="Object 21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400" y="5486400"/>
                        <a:ext cx="2362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F3C0D-D586-4A4A-BFF0-EFE50E0C8201}" type="slidenum">
              <a:rPr lang="en-US"/>
              <a:pPr/>
              <a:t>5</a:t>
            </a:fld>
            <a:endParaRPr lang="en-CA"/>
          </a:p>
        </p:txBody>
      </p:sp>
      <p:sp>
        <p:nvSpPr>
          <p:cNvPr id="12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3316738" name="Picture 2" descr="Pink tissue pap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088" y="5695950"/>
            <a:ext cx="2905125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16739" name="Rectangle 3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3316740" name="Rectangle 4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Solving a Trigonometric Equation</a:t>
            </a:r>
          </a:p>
        </p:txBody>
      </p:sp>
      <p:sp>
        <p:nvSpPr>
          <p:cNvPr id="3316742" name="Text Box 6" descr="Pink tissue paper"/>
          <p:cNvSpPr txBox="1">
            <a:spLocks noChangeArrowheads="1"/>
          </p:cNvSpPr>
          <p:nvPr/>
        </p:nvSpPr>
        <p:spPr bwMode="auto">
          <a:xfrm>
            <a:off x="642938" y="1600200"/>
            <a:ext cx="15240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graphicFrame>
        <p:nvGraphicFramePr>
          <p:cNvPr id="3316743" name="Object 7" descr="Pink tissue paper"/>
          <p:cNvGraphicFramePr>
            <a:graphicFrameLocks noChangeAspect="1"/>
          </p:cNvGraphicFramePr>
          <p:nvPr/>
        </p:nvGraphicFramePr>
        <p:xfrm>
          <a:off x="3429000" y="990600"/>
          <a:ext cx="21844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6751" name="Equation" r:id="rId6" imgW="2184120" imgH="1041120" progId="Equation.DSMT4">
                  <p:embed/>
                </p:oleObj>
              </mc:Choice>
              <mc:Fallback>
                <p:oleObj name="Equation" r:id="rId6" imgW="2184120" imgH="104112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000" y="990600"/>
                        <a:ext cx="2184400" cy="104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5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16746" name="Text Box 10" descr="Pink tissue paper"/>
          <p:cNvSpPr txBox="1">
            <a:spLocks noChangeArrowheads="1"/>
          </p:cNvSpPr>
          <p:nvPr/>
        </p:nvSpPr>
        <p:spPr bwMode="auto">
          <a:xfrm>
            <a:off x="642938" y="1981200"/>
            <a:ext cx="819626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36638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8138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9638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51138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83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655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227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99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30000"/>
              </a:lnSpc>
              <a:buFontTx/>
              <a:buAutoNum type="alphaLcPeriod"/>
            </a:pPr>
            <a:r>
              <a:rPr lang="en-US" sz="3200" b="0" baseline="0">
                <a:latin typeface="Times New Roman" pitchFamily="18" charset="0"/>
              </a:rPr>
              <a:t> First find all solutions in [0, 2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).  </a:t>
            </a:r>
          </a:p>
          <a:p>
            <a:pPr>
              <a:lnSpc>
                <a:spcPct val="130000"/>
              </a:lnSpc>
            </a:pPr>
            <a:endParaRPr lang="en-US" sz="3200" b="0" baseline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30000"/>
              </a:lnSpc>
            </a:pP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We know                      and sin 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&gt; 0 only in quadrants I and II.  </a:t>
            </a:r>
          </a:p>
          <a:p>
            <a:pPr>
              <a:lnSpc>
                <a:spcPct val="130000"/>
              </a:lnSpc>
            </a:pPr>
            <a:endParaRPr lang="en-US" sz="3200" b="0" baseline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30000"/>
              </a:lnSpc>
            </a:pP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QI and QII angles with reference angles of      are:             and                              </a:t>
            </a:r>
            <a:endParaRPr lang="el-GR" sz="3200" b="0" baseline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16747" name="Picture 11" descr="Pink tissue paper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3224213"/>
            <a:ext cx="1962150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16748" name="Picture 12" descr="Pink tissue paper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5757863"/>
            <a:ext cx="1104900" cy="86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16749" name="Picture 13" descr="Pink tissue paper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25" y="5181600"/>
            <a:ext cx="371475" cy="80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7048C-ADA7-4738-8C91-24F01C279E0A}" type="slidenum">
              <a:rPr lang="en-US"/>
              <a:pPr/>
              <a:t>6</a:t>
            </a:fld>
            <a:endParaRPr lang="en-CA"/>
          </a:p>
        </p:txBody>
      </p:sp>
      <p:sp>
        <p:nvSpPr>
          <p:cNvPr id="10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pic>
        <p:nvPicPr>
          <p:cNvPr id="3314703" name="Picture 15" descr="Pink tissue 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725" y="3348038"/>
            <a:ext cx="250507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1469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3314691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Solving a Trigonometric Equation</a:t>
            </a:r>
          </a:p>
        </p:txBody>
      </p:sp>
      <p:sp>
        <p:nvSpPr>
          <p:cNvPr id="3314693" name="Text Box 5" descr="Pink tissue paper"/>
          <p:cNvSpPr txBox="1">
            <a:spLocks noChangeArrowheads="1"/>
          </p:cNvSpPr>
          <p:nvPr/>
        </p:nvSpPr>
        <p:spPr bwMode="auto">
          <a:xfrm>
            <a:off x="609600" y="1066800"/>
            <a:ext cx="3724275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3314697" name="Text Box 9" descr="Pink tissue paper"/>
          <p:cNvSpPr txBox="1">
            <a:spLocks noChangeArrowheads="1"/>
          </p:cNvSpPr>
          <p:nvPr/>
        </p:nvSpPr>
        <p:spPr bwMode="auto">
          <a:xfrm>
            <a:off x="642938" y="1517650"/>
            <a:ext cx="819626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36638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8138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9638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51138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83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655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227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99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30000"/>
              </a:lnSpc>
            </a:pP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Since sin 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x 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has a period of 2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, all solutions of the equation are given by</a:t>
            </a:r>
          </a:p>
          <a:p>
            <a:pPr>
              <a:lnSpc>
                <a:spcPct val="130000"/>
              </a:lnSpc>
            </a:pPr>
            <a:endParaRPr lang="en-US" sz="3200" b="0" baseline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30000"/>
              </a:lnSpc>
            </a:pP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                                    or</a:t>
            </a:r>
          </a:p>
          <a:p>
            <a:pPr>
              <a:lnSpc>
                <a:spcPct val="130000"/>
              </a:lnSpc>
            </a:pPr>
            <a:endParaRPr lang="en-US" sz="3200" b="0" baseline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30000"/>
              </a:lnSpc>
            </a:pP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for any integer 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.</a:t>
            </a:r>
            <a:endParaRPr lang="el-GR" sz="3200" b="0" baseline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14702" name="Picture 14" descr="Pink tissue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409950"/>
            <a:ext cx="241935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14704" name="Text Box 16"/>
          <p:cNvSpPr txBox="1">
            <a:spLocks noChangeArrowheads="1"/>
          </p:cNvSpPr>
          <p:nvPr/>
        </p:nvSpPr>
        <p:spPr bwMode="auto">
          <a:xfrm>
            <a:off x="7467600" y="3854450"/>
            <a:ext cx="2286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B027C5-5FB6-48CB-A353-106FF540B507}" type="slidenum">
              <a:rPr lang="en-US"/>
              <a:pPr/>
              <a:t>7</a:t>
            </a:fld>
            <a:endParaRPr lang="en-CA"/>
          </a:p>
        </p:txBody>
      </p:sp>
      <p:sp>
        <p:nvSpPr>
          <p:cNvPr id="12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318787" name="Rectangle 3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3318788" name="Rectangle 4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Solving a Trigonometric Equation</a:t>
            </a:r>
          </a:p>
        </p:txBody>
      </p:sp>
      <p:sp>
        <p:nvSpPr>
          <p:cNvPr id="3318789" name="Text Box 5" descr="Pink tissue paper"/>
          <p:cNvSpPr txBox="1">
            <a:spLocks noChangeArrowheads="1"/>
          </p:cNvSpPr>
          <p:nvPr/>
        </p:nvSpPr>
        <p:spPr bwMode="auto">
          <a:xfrm>
            <a:off x="642938" y="1600200"/>
            <a:ext cx="15240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sp>
        <p:nvSpPr>
          <p:cNvPr id="3318791" name="Text Box 7" descr="Pink tissue paper"/>
          <p:cNvSpPr txBox="1">
            <a:spLocks noChangeArrowheads="1"/>
          </p:cNvSpPr>
          <p:nvPr/>
        </p:nvSpPr>
        <p:spPr bwMode="auto">
          <a:xfrm>
            <a:off x="642938" y="1981200"/>
            <a:ext cx="819626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36638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8138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9638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51138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83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655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227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99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30000"/>
              </a:lnSpc>
              <a:buFontTx/>
              <a:buAutoNum type="alphaLcPeriod"/>
            </a:pPr>
            <a:r>
              <a:rPr lang="en-US" sz="3200" b="0" baseline="0">
                <a:latin typeface="Times New Roman" pitchFamily="18" charset="0"/>
              </a:rPr>
              <a:t> First find all solutions in [0, 2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).  </a:t>
            </a:r>
          </a:p>
          <a:p>
            <a:pPr>
              <a:lnSpc>
                <a:spcPct val="130000"/>
              </a:lnSpc>
            </a:pPr>
            <a:endParaRPr lang="en-US" sz="3200" b="0" baseline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30000"/>
              </a:lnSpc>
            </a:pP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We know                      and cos 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&lt; 0 only in quadrants II and III.  </a:t>
            </a:r>
          </a:p>
          <a:p>
            <a:pPr>
              <a:lnSpc>
                <a:spcPct val="130000"/>
              </a:lnSpc>
            </a:pPr>
            <a:endParaRPr lang="en-US" sz="3200" b="0" baseline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30000"/>
              </a:lnSpc>
            </a:pP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QII and QIII angles with reference angles of      are:                            and                           </a:t>
            </a:r>
            <a:endParaRPr lang="el-GR" sz="3200" b="0" baseline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318795" name="Object 11" descr="Pink tissue paper"/>
          <p:cNvGraphicFramePr>
            <a:graphicFrameLocks noChangeAspect="1"/>
          </p:cNvGraphicFramePr>
          <p:nvPr/>
        </p:nvGraphicFramePr>
        <p:xfrm>
          <a:off x="3251200" y="939800"/>
          <a:ext cx="25400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8805" name="Equation" r:id="rId5" imgW="2539800" imgH="1041120" progId="Equation.DSMT4">
                  <p:embed/>
                </p:oleObj>
              </mc:Choice>
              <mc:Fallback>
                <p:oleObj name="Equation" r:id="rId5" imgW="2539800" imgH="1041120" progId="Equation.DSMT4">
                  <p:embed/>
                  <p:pic>
                    <p:nvPicPr>
                      <p:cNvPr id="0" name="Object 11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1200" y="939800"/>
                        <a:ext cx="2540000" cy="104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18796" name="Object 12" descr="Pink tissue paper"/>
          <p:cNvGraphicFramePr>
            <a:graphicFrameLocks noChangeAspect="1"/>
          </p:cNvGraphicFramePr>
          <p:nvPr/>
        </p:nvGraphicFramePr>
        <p:xfrm>
          <a:off x="2449513" y="3128963"/>
          <a:ext cx="18923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8806" name="Equation" r:id="rId7" imgW="1892160" imgH="1041120" progId="Equation.DSMT4">
                  <p:embed/>
                </p:oleObj>
              </mc:Choice>
              <mc:Fallback>
                <p:oleObj name="Equation" r:id="rId7" imgW="1892160" imgH="1041120" progId="Equation.DSMT4">
                  <p:embed/>
                  <p:pic>
                    <p:nvPicPr>
                      <p:cNvPr id="0" name="Object 12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9513" y="3128963"/>
                        <a:ext cx="1892300" cy="104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18797" name="Object 13" descr="Pink tissue paper"/>
          <p:cNvGraphicFramePr>
            <a:graphicFrameLocks noChangeAspect="1"/>
          </p:cNvGraphicFramePr>
          <p:nvPr/>
        </p:nvGraphicFramePr>
        <p:xfrm>
          <a:off x="8058150" y="5095875"/>
          <a:ext cx="3556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8807" name="Equation" r:id="rId9" imgW="355320" imgH="952200" progId="Equation.DSMT4">
                  <p:embed/>
                </p:oleObj>
              </mc:Choice>
              <mc:Fallback>
                <p:oleObj name="Equation" r:id="rId9" imgW="355320" imgH="952200" progId="Equation.DSMT4">
                  <p:embed/>
                  <p:pic>
                    <p:nvPicPr>
                      <p:cNvPr id="0" name="Object 13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58150" y="5095875"/>
                        <a:ext cx="3556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18798" name="Object 14" descr="Pink tissue paper"/>
          <p:cNvGraphicFramePr>
            <a:graphicFrameLocks noChangeAspect="1"/>
          </p:cNvGraphicFramePr>
          <p:nvPr/>
        </p:nvGraphicFramePr>
        <p:xfrm>
          <a:off x="1473200" y="5743575"/>
          <a:ext cx="25400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8808" name="Equation" r:id="rId11" imgW="2539800" imgH="952200" progId="Equation.DSMT4">
                  <p:embed/>
                </p:oleObj>
              </mc:Choice>
              <mc:Fallback>
                <p:oleObj name="Equation" r:id="rId11" imgW="2539800" imgH="952200" progId="Equation.DSMT4">
                  <p:embed/>
                  <p:pic>
                    <p:nvPicPr>
                      <p:cNvPr id="0" name="Object 1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00" y="5743575"/>
                        <a:ext cx="25400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18799" name="Object 15" descr="Pink tissue paper"/>
          <p:cNvGraphicFramePr>
            <a:graphicFrameLocks noChangeAspect="1"/>
          </p:cNvGraphicFramePr>
          <p:nvPr/>
        </p:nvGraphicFramePr>
        <p:xfrm>
          <a:off x="4930775" y="5738813"/>
          <a:ext cx="25654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8809" name="Equation" r:id="rId13" imgW="2565360" imgH="952200" progId="Equation.DSMT4">
                  <p:embed/>
                </p:oleObj>
              </mc:Choice>
              <mc:Fallback>
                <p:oleObj name="Equation" r:id="rId13" imgW="2565360" imgH="952200" progId="Equation.DSMT4">
                  <p:embed/>
                  <p:pic>
                    <p:nvPicPr>
                      <p:cNvPr id="0" name="Object 1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0775" y="5738813"/>
                        <a:ext cx="25654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AA6518-CCB5-4135-A49C-E26C421BB256}" type="slidenum">
              <a:rPr lang="en-US"/>
              <a:pPr/>
              <a:t>8</a:t>
            </a:fld>
            <a:endParaRPr lang="en-CA"/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320835" name="Rectangle 3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3320836" name="Rectangle 4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Solving a Trigonometric Equation</a:t>
            </a:r>
          </a:p>
        </p:txBody>
      </p:sp>
      <p:sp>
        <p:nvSpPr>
          <p:cNvPr id="3320837" name="Text Box 5" descr="Pink tissue paper"/>
          <p:cNvSpPr txBox="1">
            <a:spLocks noChangeArrowheads="1"/>
          </p:cNvSpPr>
          <p:nvPr/>
        </p:nvSpPr>
        <p:spPr bwMode="auto">
          <a:xfrm>
            <a:off x="609600" y="1066800"/>
            <a:ext cx="3724275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3320838" name="Text Box 6" descr="Pink tissue paper"/>
          <p:cNvSpPr txBox="1">
            <a:spLocks noChangeArrowheads="1"/>
          </p:cNvSpPr>
          <p:nvPr/>
        </p:nvSpPr>
        <p:spPr bwMode="auto">
          <a:xfrm>
            <a:off x="642938" y="1517650"/>
            <a:ext cx="819626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36638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8138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9638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51138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83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655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227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99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30000"/>
              </a:lnSpc>
            </a:pP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Since cos 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x 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has a period of 2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, all solutions of the equation are given by</a:t>
            </a:r>
          </a:p>
          <a:p>
            <a:pPr>
              <a:lnSpc>
                <a:spcPct val="130000"/>
              </a:lnSpc>
            </a:pPr>
            <a:endParaRPr lang="en-US" sz="3200" b="0" baseline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30000"/>
              </a:lnSpc>
            </a:pP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                                    or</a:t>
            </a:r>
          </a:p>
          <a:p>
            <a:pPr>
              <a:lnSpc>
                <a:spcPct val="130000"/>
              </a:lnSpc>
            </a:pPr>
            <a:endParaRPr lang="en-US" sz="3200" b="0" baseline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30000"/>
              </a:lnSpc>
            </a:pP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for any integer 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.</a:t>
            </a:r>
            <a:endParaRPr lang="el-GR" sz="3200" b="0" baseline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320841" name="Object 9" descr="Pink tissue paper"/>
          <p:cNvGraphicFramePr>
            <a:graphicFrameLocks noChangeAspect="1"/>
          </p:cNvGraphicFramePr>
          <p:nvPr/>
        </p:nvGraphicFramePr>
        <p:xfrm>
          <a:off x="2097088" y="3376613"/>
          <a:ext cx="22352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0845" name="Equation" r:id="rId5" imgW="2234880" imgH="952200" progId="Equation.DSMT4">
                  <p:embed/>
                </p:oleObj>
              </mc:Choice>
              <mc:Fallback>
                <p:oleObj name="Equation" r:id="rId5" imgW="2234880" imgH="95220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7088" y="3376613"/>
                        <a:ext cx="22352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20842" name="Object 10" descr="Pink tissue paper"/>
          <p:cNvGraphicFramePr>
            <a:graphicFrameLocks noChangeAspect="1"/>
          </p:cNvGraphicFramePr>
          <p:nvPr/>
        </p:nvGraphicFramePr>
        <p:xfrm>
          <a:off x="5099050" y="3390900"/>
          <a:ext cx="22479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0846" name="Equation" r:id="rId7" imgW="2247840" imgH="952200" progId="Equation.DSMT4">
                  <p:embed/>
                </p:oleObj>
              </mc:Choice>
              <mc:Fallback>
                <p:oleObj name="Equation" r:id="rId7" imgW="2247840" imgH="952200" progId="Equation.DSMT4">
                  <p:embed/>
                  <p:pic>
                    <p:nvPicPr>
                      <p:cNvPr id="0" name="Object 10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99050" y="3390900"/>
                        <a:ext cx="22479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075ED-4C9B-4C4E-BED1-25EBEFD9EEE0}" type="slidenum">
              <a:rPr lang="en-US"/>
              <a:pPr/>
              <a:t>9</a:t>
            </a:fld>
            <a:endParaRPr lang="en-CA"/>
          </a:p>
        </p:txBody>
      </p:sp>
      <p:sp>
        <p:nvSpPr>
          <p:cNvPr id="13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322882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3322883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Solving a Trigonometric Equation</a:t>
            </a:r>
          </a:p>
        </p:txBody>
      </p:sp>
      <p:sp>
        <p:nvSpPr>
          <p:cNvPr id="3322884" name="Text Box 4" descr="Pink tissue paper"/>
          <p:cNvSpPr txBox="1">
            <a:spLocks noChangeArrowheads="1"/>
          </p:cNvSpPr>
          <p:nvPr/>
        </p:nvSpPr>
        <p:spPr bwMode="auto">
          <a:xfrm>
            <a:off x="642938" y="1600200"/>
            <a:ext cx="15240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sp>
        <p:nvSpPr>
          <p:cNvPr id="3322885" name="Text Box 5" descr="Pink tissue paper"/>
          <p:cNvSpPr txBox="1">
            <a:spLocks noChangeArrowheads="1"/>
          </p:cNvSpPr>
          <p:nvPr/>
        </p:nvSpPr>
        <p:spPr bwMode="auto">
          <a:xfrm>
            <a:off x="642938" y="1981200"/>
            <a:ext cx="819626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36638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8138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9638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51138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83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655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227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99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30000"/>
              </a:lnSpc>
              <a:buFontTx/>
              <a:buAutoNum type="alphaLcPeriod"/>
            </a:pPr>
            <a:r>
              <a:rPr lang="en-US" sz="3200" b="0" baseline="0">
                <a:latin typeface="Times New Roman" pitchFamily="18" charset="0"/>
              </a:rPr>
              <a:t> Because tan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has a period of 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3200" b="0" baseline="0">
                <a:latin typeface="Times New Roman" pitchFamily="18" charset="0"/>
              </a:rPr>
              <a:t> first find all solutions in [0, 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).  </a:t>
            </a:r>
          </a:p>
          <a:p>
            <a:pPr>
              <a:lnSpc>
                <a:spcPct val="130000"/>
              </a:lnSpc>
            </a:pPr>
            <a:endParaRPr lang="el-GR" sz="3200" b="0" baseline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322887" name="Object 7" descr="Pink tissue paper"/>
          <p:cNvGraphicFramePr>
            <a:graphicFrameLocks noChangeAspect="1"/>
          </p:cNvGraphicFramePr>
          <p:nvPr/>
        </p:nvGraphicFramePr>
        <p:xfrm>
          <a:off x="2495550" y="3419475"/>
          <a:ext cx="18161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2898" name="Equation" r:id="rId5" imgW="1815840" imgH="952200" progId="Equation.DSMT4">
                  <p:embed/>
                </p:oleObj>
              </mc:Choice>
              <mc:Fallback>
                <p:oleObj name="Equation" r:id="rId5" imgW="1815840" imgH="9522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5550" y="3419475"/>
                        <a:ext cx="18161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22888" name="Object 8" descr="Pink tissue paper"/>
          <p:cNvGraphicFramePr>
            <a:graphicFrameLocks noChangeAspect="1"/>
          </p:cNvGraphicFramePr>
          <p:nvPr/>
        </p:nvGraphicFramePr>
        <p:xfrm>
          <a:off x="7324725" y="4981575"/>
          <a:ext cx="3556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2899" name="Equation" r:id="rId7" imgW="355320" imgH="952200" progId="Equation.DSMT4">
                  <p:embed/>
                </p:oleObj>
              </mc:Choice>
              <mc:Fallback>
                <p:oleObj name="Equation" r:id="rId7" imgW="355320" imgH="95220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24725" y="4981575"/>
                        <a:ext cx="3556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22889" name="Object 9" descr="Pink tissue paper"/>
          <p:cNvGraphicFramePr>
            <a:graphicFrameLocks noChangeAspect="1"/>
          </p:cNvGraphicFramePr>
          <p:nvPr/>
        </p:nvGraphicFramePr>
        <p:xfrm>
          <a:off x="3149600" y="5638800"/>
          <a:ext cx="25654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2900" name="Equation" r:id="rId9" imgW="2565360" imgH="952200" progId="Equation.DSMT4">
                  <p:embed/>
                </p:oleObj>
              </mc:Choice>
              <mc:Fallback>
                <p:oleObj name="Equation" r:id="rId9" imgW="2565360" imgH="95220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9600" y="5638800"/>
                        <a:ext cx="25654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22891" name="Object 11" descr="Pink tissue paper"/>
          <p:cNvGraphicFramePr>
            <a:graphicFrameLocks noChangeAspect="1"/>
          </p:cNvGraphicFramePr>
          <p:nvPr/>
        </p:nvGraphicFramePr>
        <p:xfrm>
          <a:off x="3327400" y="1066800"/>
          <a:ext cx="2362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2901" name="Equation" r:id="rId11" imgW="2361960" imgH="507960" progId="Equation.DSMT4">
                  <p:embed/>
                </p:oleObj>
              </mc:Choice>
              <mc:Fallback>
                <p:oleObj name="Equation" r:id="rId11" imgW="2361960" imgH="507960" progId="Equation.DSMT4">
                  <p:embed/>
                  <p:pic>
                    <p:nvPicPr>
                      <p:cNvPr id="0" name="Object 11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400" y="1066800"/>
                        <a:ext cx="2362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22892" name="Text Box 12" descr="Pink tissue paper"/>
          <p:cNvSpPr txBox="1">
            <a:spLocks noChangeArrowheads="1"/>
          </p:cNvSpPr>
          <p:nvPr/>
        </p:nvSpPr>
        <p:spPr bwMode="auto">
          <a:xfrm>
            <a:off x="642938" y="3457575"/>
            <a:ext cx="819626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36638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8138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9638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51138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83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655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227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99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30000"/>
              </a:lnSpc>
            </a:pP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We know                      and tan 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&lt; 0 only in quadrant II.</a:t>
            </a:r>
            <a:endParaRPr lang="el-GR" sz="3200" b="0" baseline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22893" name="Text Box 13" descr="Pink tissue paper"/>
          <p:cNvSpPr txBox="1">
            <a:spLocks noChangeArrowheads="1"/>
          </p:cNvSpPr>
          <p:nvPr/>
        </p:nvSpPr>
        <p:spPr bwMode="auto">
          <a:xfrm>
            <a:off x="642938" y="5029200"/>
            <a:ext cx="819626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36638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8138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9638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51138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83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655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227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99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30000"/>
              </a:lnSpc>
            </a:pP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The QII angle with a reference angle of       is:                                                     </a:t>
            </a:r>
            <a:endParaRPr lang="el-GR" sz="3200" b="0" baseline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1C50DD-D6E8-40E1-BFD0-E17D4E701F6A}" type="slidenum">
              <a:rPr lang="en-US"/>
              <a:pPr/>
              <a:t>10</a:t>
            </a:fld>
            <a:endParaRPr lang="en-CA"/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32493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1</a:t>
            </a:r>
          </a:p>
        </p:txBody>
      </p:sp>
      <p:sp>
        <p:nvSpPr>
          <p:cNvPr id="3324931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Solving a Trigonometric Equation</a:t>
            </a:r>
          </a:p>
        </p:txBody>
      </p:sp>
      <p:sp>
        <p:nvSpPr>
          <p:cNvPr id="3324932" name="Text Box 4" descr="Pink tissue paper"/>
          <p:cNvSpPr txBox="1">
            <a:spLocks noChangeArrowheads="1"/>
          </p:cNvSpPr>
          <p:nvPr/>
        </p:nvSpPr>
        <p:spPr bwMode="auto">
          <a:xfrm>
            <a:off x="609600" y="1066800"/>
            <a:ext cx="3724275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3324933" name="Text Box 5" descr="Pink tissue paper"/>
          <p:cNvSpPr txBox="1">
            <a:spLocks noChangeArrowheads="1"/>
          </p:cNvSpPr>
          <p:nvPr/>
        </p:nvSpPr>
        <p:spPr bwMode="auto">
          <a:xfrm>
            <a:off x="642938" y="1517650"/>
            <a:ext cx="819626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36638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8138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9638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51138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83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655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227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9938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30000"/>
              </a:lnSpc>
            </a:pP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Since tan 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x 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has a period of </a:t>
            </a:r>
            <a:r>
              <a:rPr lang="el-GR" sz="3200" b="0" i="1" baseline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, all solutions of the equation are given by</a:t>
            </a:r>
          </a:p>
          <a:p>
            <a:pPr>
              <a:lnSpc>
                <a:spcPct val="130000"/>
              </a:lnSpc>
            </a:pPr>
            <a:endParaRPr lang="en-US" sz="3200" b="0" baseline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30000"/>
              </a:lnSpc>
            </a:pP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                                    </a:t>
            </a:r>
          </a:p>
          <a:p>
            <a:pPr>
              <a:lnSpc>
                <a:spcPct val="130000"/>
              </a:lnSpc>
            </a:pPr>
            <a:endParaRPr lang="en-US" sz="3200" b="0" baseline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30000"/>
              </a:lnSpc>
            </a:pP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for any integer </a:t>
            </a:r>
            <a:r>
              <a:rPr lang="en-US" sz="3200" b="0" i="1" baseline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3200" b="0" baseline="0">
                <a:latin typeface="Times New Roman" pitchFamily="18" charset="0"/>
                <a:cs typeface="Times New Roman" pitchFamily="18" charset="0"/>
              </a:rPr>
              <a:t>.</a:t>
            </a:r>
            <a:endParaRPr lang="el-GR" sz="3200" b="0" baseline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324934" name="Object 6" descr="Pink tissue paper"/>
          <p:cNvGraphicFramePr>
            <a:graphicFrameLocks noChangeAspect="1"/>
          </p:cNvGraphicFramePr>
          <p:nvPr/>
        </p:nvGraphicFramePr>
        <p:xfrm>
          <a:off x="3670300" y="3376613"/>
          <a:ext cx="20447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4937" name="Equation" r:id="rId5" imgW="2044440" imgH="952200" progId="Equation.DSMT4">
                  <p:embed/>
                </p:oleObj>
              </mc:Choice>
              <mc:Fallback>
                <p:oleObj name="Equation" r:id="rId5" imgW="2044440" imgH="95220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0300" y="3376613"/>
                        <a:ext cx="20447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3B7854-E567-40C0-9197-0B64C557A312}" type="slidenum">
              <a:rPr lang="en-US"/>
              <a:pPr/>
              <a:t>11</a:t>
            </a:fld>
            <a:endParaRPr lang="en-CA"/>
          </a:p>
        </p:txBody>
      </p:sp>
      <p:sp>
        <p:nvSpPr>
          <p:cNvPr id="21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312642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3</a:t>
            </a:r>
          </a:p>
        </p:txBody>
      </p:sp>
      <p:sp>
        <p:nvSpPr>
          <p:cNvPr id="3312643" name="Rectangle 3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Solving a Linear Trigonometric Equation</a:t>
            </a:r>
          </a:p>
        </p:txBody>
      </p:sp>
      <p:sp>
        <p:nvSpPr>
          <p:cNvPr id="3312644" name="Text Box 4" descr="Pink tissue paper"/>
          <p:cNvSpPr txBox="1">
            <a:spLocks noChangeArrowheads="1"/>
          </p:cNvSpPr>
          <p:nvPr/>
        </p:nvSpPr>
        <p:spPr bwMode="auto">
          <a:xfrm>
            <a:off x="647700" y="774700"/>
            <a:ext cx="7848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30000"/>
              </a:lnSpc>
            </a:pPr>
            <a:r>
              <a:rPr lang="en-US" sz="3200" b="0" baseline="0">
                <a:latin typeface="Times New Roman" pitchFamily="18" charset="0"/>
              </a:rPr>
              <a:t>Find all solutions in the interval [0, 2</a:t>
            </a:r>
            <a:r>
              <a:rPr lang="en-US" sz="3200" b="0" i="1" baseline="0">
                <a:latin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</a:rPr>
              <a:t>) of the equation:</a:t>
            </a:r>
          </a:p>
        </p:txBody>
      </p:sp>
      <p:graphicFrame>
        <p:nvGraphicFramePr>
          <p:cNvPr id="3312645" name="Object 5" descr="Pink tissue paper"/>
          <p:cNvGraphicFramePr>
            <a:graphicFrameLocks noChangeAspect="1"/>
          </p:cNvGraphicFramePr>
          <p:nvPr/>
        </p:nvGraphicFramePr>
        <p:xfrm>
          <a:off x="2427288" y="1344613"/>
          <a:ext cx="32131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2667" name="Equation" r:id="rId5" imgW="3213000" imgH="1066680" progId="Equation.DSMT4">
                  <p:embed/>
                </p:oleObj>
              </mc:Choice>
              <mc:Fallback>
                <p:oleObj name="Equation" r:id="rId5" imgW="3213000" imgH="106668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7288" y="1344613"/>
                        <a:ext cx="32131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312646" name="Group 6"/>
          <p:cNvGrpSpPr>
            <a:grpSpLocks/>
          </p:cNvGrpSpPr>
          <p:nvPr/>
        </p:nvGrpSpPr>
        <p:grpSpPr bwMode="auto">
          <a:xfrm>
            <a:off x="609600" y="2444750"/>
            <a:ext cx="8077200" cy="1543050"/>
            <a:chOff x="384" y="1540"/>
            <a:chExt cx="5088" cy="972"/>
          </a:xfrm>
        </p:grpSpPr>
        <p:sp>
          <p:nvSpPr>
            <p:cNvPr id="3312647" name="Text Box 7" descr="Pink tissue paper"/>
            <p:cNvSpPr txBox="1">
              <a:spLocks noChangeArrowheads="1"/>
            </p:cNvSpPr>
            <p:nvPr/>
          </p:nvSpPr>
          <p:spPr bwMode="auto">
            <a:xfrm>
              <a:off x="384" y="1540"/>
              <a:ext cx="960" cy="2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US" sz="2800" b="0" baseline="0">
                  <a:solidFill>
                    <a:srgbClr val="007DB7"/>
                  </a:solidFill>
                </a:rPr>
                <a:t>Solution</a:t>
              </a:r>
            </a:p>
          </p:txBody>
        </p:sp>
        <p:grpSp>
          <p:nvGrpSpPr>
            <p:cNvPr id="3312648" name="Group 8"/>
            <p:cNvGrpSpPr>
              <a:grpSpLocks/>
            </p:cNvGrpSpPr>
            <p:nvPr/>
          </p:nvGrpSpPr>
          <p:grpSpPr bwMode="auto">
            <a:xfrm>
              <a:off x="486" y="1848"/>
              <a:ext cx="4986" cy="664"/>
              <a:chOff x="486" y="1848"/>
              <a:chExt cx="4986" cy="664"/>
            </a:xfrm>
          </p:grpSpPr>
          <p:sp>
            <p:nvSpPr>
              <p:cNvPr id="3312649" name="Rectangle 9" descr="Pink tissue paper"/>
              <p:cNvSpPr>
                <a:spLocks noChangeArrowheads="1"/>
              </p:cNvSpPr>
              <p:nvPr/>
            </p:nvSpPr>
            <p:spPr bwMode="auto">
              <a:xfrm>
                <a:off x="486" y="1986"/>
                <a:ext cx="1050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blipFill dpi="0" rotWithShape="0">
                      <a:blip r:embed="rId4"/>
                      <a:srcRect/>
                      <a:tile tx="0" ty="0" sx="100000" sy="100000" flip="none" algn="tl"/>
                    </a:blip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en-US" sz="3200" b="0" baseline="0">
                    <a:latin typeface="Times New Roman" pitchFamily="18" charset="0"/>
                  </a:rPr>
                  <a:t>Replace</a:t>
                </a:r>
              </a:p>
            </p:txBody>
          </p:sp>
          <p:sp>
            <p:nvSpPr>
              <p:cNvPr id="3312650" name="Rectangle 10" descr="Pink tissue paper"/>
              <p:cNvSpPr>
                <a:spLocks noChangeArrowheads="1"/>
              </p:cNvSpPr>
              <p:nvPr/>
            </p:nvSpPr>
            <p:spPr bwMode="auto">
              <a:xfrm>
                <a:off x="2384" y="1986"/>
                <a:ext cx="3088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blipFill dpi="0" rotWithShape="0">
                      <a:blip r:embed="rId4"/>
                      <a:srcRect/>
                      <a:tile tx="0" ty="0" sx="100000" sy="100000" flip="none" algn="tl"/>
                    </a:blip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en-US" sz="3200" b="0" baseline="0">
                    <a:latin typeface="Times New Roman" pitchFamily="18" charset="0"/>
                  </a:rPr>
                  <a:t>by </a:t>
                </a:r>
                <a:r>
                  <a:rPr lang="en-US" sz="3200" b="0" i="1" baseline="0">
                    <a:latin typeface="Symbol" pitchFamily="18" charset="2"/>
                    <a:sym typeface="Symbol" pitchFamily="18" charset="2"/>
                  </a:rPr>
                  <a:t></a:t>
                </a:r>
                <a:r>
                  <a:rPr lang="en-US" sz="3200" b="0" baseline="0">
                    <a:latin typeface="Times New Roman" pitchFamily="18" charset="0"/>
                  </a:rPr>
                  <a:t> in the given equation.</a:t>
                </a:r>
              </a:p>
            </p:txBody>
          </p:sp>
          <p:graphicFrame>
            <p:nvGraphicFramePr>
              <p:cNvPr id="3312651" name="Object 11" descr="Pink tissue paper"/>
              <p:cNvGraphicFramePr>
                <a:graphicFrameLocks noChangeAspect="1"/>
              </p:cNvGraphicFramePr>
              <p:nvPr/>
            </p:nvGraphicFramePr>
            <p:xfrm>
              <a:off x="1448" y="1848"/>
              <a:ext cx="856" cy="6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312668" name="Equation" r:id="rId7" imgW="1358900" imgH="1054100" progId="Equation.DSMT4">
                      <p:embed/>
                    </p:oleObj>
                  </mc:Choice>
                  <mc:Fallback>
                    <p:oleObj name="Equation" r:id="rId7" imgW="1358900" imgH="1054100" progId="Equation.DSMT4">
                      <p:embed/>
                      <p:pic>
                        <p:nvPicPr>
                          <p:cNvPr id="0" name="Object 11" descr="Pink tissue paper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448" y="1848"/>
                            <a:ext cx="856" cy="6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blipFill dpi="0" rotWithShape="0">
                                  <a:blip r:embed="rId4"/>
                                  <a:srcRect/>
                                  <a:tile tx="0" ty="0" sx="100000" sy="100000" flip="none" algn="tl"/>
                                </a:blip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aphicFrame>
        <p:nvGraphicFramePr>
          <p:cNvPr id="3312652" name="Object 12" descr="Pink tissue paper"/>
          <p:cNvGraphicFramePr>
            <a:graphicFrameLocks noChangeAspect="1"/>
          </p:cNvGraphicFramePr>
          <p:nvPr/>
        </p:nvGraphicFramePr>
        <p:xfrm>
          <a:off x="914400" y="4108450"/>
          <a:ext cx="21590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2669" name="Equation" r:id="rId9" imgW="2159000" imgH="342900" progId="Equation.DSMT4">
                  <p:embed/>
                </p:oleObj>
              </mc:Choice>
              <mc:Fallback>
                <p:oleObj name="Equation" r:id="rId9" imgW="2159000" imgH="342900" progId="Equation.DSMT4">
                  <p:embed/>
                  <p:pic>
                    <p:nvPicPr>
                      <p:cNvPr id="0" name="Object 12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4108450"/>
                        <a:ext cx="21590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12653" name="Object 13" descr="Pink tissue paper"/>
          <p:cNvGraphicFramePr>
            <a:graphicFrameLocks noChangeAspect="1"/>
          </p:cNvGraphicFramePr>
          <p:nvPr/>
        </p:nvGraphicFramePr>
        <p:xfrm>
          <a:off x="1435100" y="4775200"/>
          <a:ext cx="15621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2670" name="Equation" r:id="rId11" imgW="1562100" imgH="342900" progId="Equation.DSMT4">
                  <p:embed/>
                </p:oleObj>
              </mc:Choice>
              <mc:Fallback>
                <p:oleObj name="Equation" r:id="rId11" imgW="1562100" imgH="342900" progId="Equation.DSMT4">
                  <p:embed/>
                  <p:pic>
                    <p:nvPicPr>
                      <p:cNvPr id="0" name="Object 13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5100" y="4775200"/>
                        <a:ext cx="15621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12654" name="Object 14" descr="Pink tissue paper"/>
          <p:cNvGraphicFramePr>
            <a:graphicFrameLocks noChangeAspect="1"/>
          </p:cNvGraphicFramePr>
          <p:nvPr/>
        </p:nvGraphicFramePr>
        <p:xfrm>
          <a:off x="1625600" y="5257800"/>
          <a:ext cx="14478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2671" name="Equation" r:id="rId13" imgW="1447800" imgH="939800" progId="Equation.DSMT4">
                  <p:embed/>
                </p:oleObj>
              </mc:Choice>
              <mc:Fallback>
                <p:oleObj name="Equation" r:id="rId13" imgW="1447800" imgH="939800" progId="Equation.DSMT4">
                  <p:embed/>
                  <p:pic>
                    <p:nvPicPr>
                      <p:cNvPr id="0" name="Object 1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5600" y="5257800"/>
                        <a:ext cx="14478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312655" name="Group 15"/>
          <p:cNvGrpSpPr>
            <a:grpSpLocks/>
          </p:cNvGrpSpPr>
          <p:nvPr/>
        </p:nvGrpSpPr>
        <p:grpSpPr bwMode="auto">
          <a:xfrm>
            <a:off x="4978400" y="3835400"/>
            <a:ext cx="3429000" cy="939800"/>
            <a:chOff x="2872" y="2416"/>
            <a:chExt cx="2160" cy="592"/>
          </a:xfrm>
        </p:grpSpPr>
        <p:graphicFrame>
          <p:nvGraphicFramePr>
            <p:cNvPr id="3312656" name="Object 16" descr="Pink tissue paper"/>
            <p:cNvGraphicFramePr>
              <a:graphicFrameLocks noChangeAspect="1"/>
            </p:cNvGraphicFramePr>
            <p:nvPr/>
          </p:nvGraphicFramePr>
          <p:xfrm>
            <a:off x="4056" y="2416"/>
            <a:ext cx="976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12672" name="Equation" r:id="rId15" imgW="1549400" imgH="939800" progId="Equation.DSMT4">
                    <p:embed/>
                  </p:oleObj>
                </mc:Choice>
                <mc:Fallback>
                  <p:oleObj name="Equation" r:id="rId15" imgW="1549400" imgH="939800" progId="Equation.DSMT4">
                    <p:embed/>
                    <p:pic>
                      <p:nvPicPr>
                        <p:cNvPr id="0" name="Object 16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56" y="2416"/>
                          <a:ext cx="976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312657" name="Rectangle 17" descr="Pink tissue paper"/>
            <p:cNvSpPr>
              <a:spLocks noChangeArrowheads="1"/>
            </p:cNvSpPr>
            <p:nvPr/>
          </p:nvSpPr>
          <p:spPr bwMode="auto">
            <a:xfrm>
              <a:off x="2872" y="2528"/>
              <a:ext cx="118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3200" b="0" baseline="0">
                  <a:latin typeface="Times New Roman" pitchFamily="18" charset="0"/>
                </a:rPr>
                <a:t>We know</a:t>
              </a:r>
            </a:p>
          </p:txBody>
        </p:sp>
      </p:grpSp>
      <p:sp>
        <p:nvSpPr>
          <p:cNvPr id="3312658" name="Rectangle 18" descr="Pink tissue paper"/>
          <p:cNvSpPr>
            <a:spLocks noChangeArrowheads="1"/>
          </p:cNvSpPr>
          <p:nvPr/>
        </p:nvSpPr>
        <p:spPr bwMode="auto">
          <a:xfrm>
            <a:off x="5067300" y="4827588"/>
            <a:ext cx="38481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sin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 &gt; 0 in Q I and II</a:t>
            </a:r>
          </a:p>
        </p:txBody>
      </p:sp>
      <p:graphicFrame>
        <p:nvGraphicFramePr>
          <p:cNvPr id="3312659" name="Object 19" descr="Pink tissue paper"/>
          <p:cNvGraphicFramePr>
            <a:graphicFrameLocks noChangeAspect="1"/>
          </p:cNvGraphicFramePr>
          <p:nvPr/>
        </p:nvGraphicFramePr>
        <p:xfrm>
          <a:off x="5486400" y="5461000"/>
          <a:ext cx="26543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2673" name="Equation" r:id="rId17" imgW="2654300" imgH="939800" progId="Equation.DSMT4">
                  <p:embed/>
                </p:oleObj>
              </mc:Choice>
              <mc:Fallback>
                <p:oleObj name="Equation" r:id="rId17" imgW="2654300" imgH="939800" progId="Equation.DSMT4">
                  <p:embed/>
                  <p:pic>
                    <p:nvPicPr>
                      <p:cNvPr id="0" name="Object 1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5461000"/>
                        <a:ext cx="26543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ECE655-6952-4001-869D-21DE98DB8C4D}" type="slidenum">
              <a:rPr lang="en-US"/>
              <a:pPr/>
              <a:t>12</a:t>
            </a:fld>
            <a:endParaRPr lang="en-CA"/>
          </a:p>
        </p:txBody>
      </p:sp>
      <p:sp>
        <p:nvSpPr>
          <p:cNvPr id="1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28601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3</a:t>
            </a:r>
          </a:p>
        </p:txBody>
      </p:sp>
      <p:sp>
        <p:nvSpPr>
          <p:cNvPr id="3286019" name="Text Box 3" descr="Pink tissue paper"/>
          <p:cNvSpPr txBox="1">
            <a:spLocks noChangeArrowheads="1"/>
          </p:cNvSpPr>
          <p:nvPr/>
        </p:nvSpPr>
        <p:spPr bwMode="auto">
          <a:xfrm>
            <a:off x="609600" y="990600"/>
            <a:ext cx="32004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3286020" name="Rectangle 4"/>
          <p:cNvSpPr>
            <a:spLocks noChangeArrowheads="1"/>
          </p:cNvSpPr>
          <p:nvPr/>
        </p:nvSpPr>
        <p:spPr bwMode="auto">
          <a:xfrm>
            <a:off x="2817813" y="381000"/>
            <a:ext cx="60213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Solving a Linear Trigonometric Equation</a:t>
            </a:r>
          </a:p>
        </p:txBody>
      </p:sp>
      <p:graphicFrame>
        <p:nvGraphicFramePr>
          <p:cNvPr id="3286022" name="Object 6" descr="Pink tissue paper"/>
          <p:cNvGraphicFramePr>
            <a:graphicFrameLocks noChangeAspect="1"/>
          </p:cNvGraphicFramePr>
          <p:nvPr/>
        </p:nvGraphicFramePr>
        <p:xfrm>
          <a:off x="1676400" y="1371600"/>
          <a:ext cx="9906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6044" name="Equation" r:id="rId5" imgW="990360" imgH="952200" progId="Equation.DSMT4">
                  <p:embed/>
                </p:oleObj>
              </mc:Choice>
              <mc:Fallback>
                <p:oleObj name="Equation" r:id="rId5" imgW="990360" imgH="95220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1371600"/>
                        <a:ext cx="9906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86023" name="Object 7" descr="Pink tissue paper"/>
          <p:cNvGraphicFramePr>
            <a:graphicFrameLocks noChangeAspect="1"/>
          </p:cNvGraphicFramePr>
          <p:nvPr/>
        </p:nvGraphicFramePr>
        <p:xfrm>
          <a:off x="5975350" y="1371600"/>
          <a:ext cx="11811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6045" name="Equation" r:id="rId7" imgW="1180800" imgH="952200" progId="Equation.DSMT4">
                  <p:embed/>
                </p:oleObj>
              </mc:Choice>
              <mc:Fallback>
                <p:oleObj name="Equation" r:id="rId7" imgW="1180800" imgH="9522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75350" y="1371600"/>
                        <a:ext cx="11811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86025" name="Rectangle 9" descr="Pink tissue paper"/>
          <p:cNvSpPr>
            <a:spLocks noChangeArrowheads="1"/>
          </p:cNvSpPr>
          <p:nvPr/>
        </p:nvSpPr>
        <p:spPr bwMode="auto">
          <a:xfrm>
            <a:off x="4038600" y="1524000"/>
            <a:ext cx="5222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sz="3200" b="0" baseline="0">
                <a:latin typeface="Times New Roman" pitchFamily="18" charset="0"/>
              </a:rPr>
              <a:t>or</a:t>
            </a:r>
          </a:p>
        </p:txBody>
      </p:sp>
      <p:graphicFrame>
        <p:nvGraphicFramePr>
          <p:cNvPr id="3286026" name="Object 10" descr="Pink tissue paper"/>
          <p:cNvGraphicFramePr>
            <a:graphicFrameLocks noChangeAspect="1"/>
          </p:cNvGraphicFramePr>
          <p:nvPr/>
        </p:nvGraphicFramePr>
        <p:xfrm>
          <a:off x="996950" y="2381250"/>
          <a:ext cx="16637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6046" name="Equation" r:id="rId9" imgW="1663560" imgH="952200" progId="Equation.DSMT4">
                  <p:embed/>
                </p:oleObj>
              </mc:Choice>
              <mc:Fallback>
                <p:oleObj name="Equation" r:id="rId9" imgW="1663560" imgH="952200" progId="Equation.DSMT4">
                  <p:embed/>
                  <p:pic>
                    <p:nvPicPr>
                      <p:cNvPr id="0" name="Object 10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6950" y="2381250"/>
                        <a:ext cx="16637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86027" name="Object 11" descr="Pink tissue paper"/>
          <p:cNvGraphicFramePr>
            <a:graphicFrameLocks noChangeAspect="1"/>
          </p:cNvGraphicFramePr>
          <p:nvPr/>
        </p:nvGraphicFramePr>
        <p:xfrm>
          <a:off x="990600" y="3454400"/>
          <a:ext cx="16764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6047" name="Equation" r:id="rId11" imgW="1676400" imgH="939800" progId="Equation.DSMT4">
                  <p:embed/>
                </p:oleObj>
              </mc:Choice>
              <mc:Fallback>
                <p:oleObj name="Equation" r:id="rId11" imgW="1676400" imgH="939800" progId="Equation.DSMT4">
                  <p:embed/>
                  <p:pic>
                    <p:nvPicPr>
                      <p:cNvPr id="0" name="Object 11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3454400"/>
                        <a:ext cx="16764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86028" name="Object 12" descr="Pink tissue paper"/>
          <p:cNvGraphicFramePr>
            <a:graphicFrameLocks noChangeAspect="1"/>
          </p:cNvGraphicFramePr>
          <p:nvPr/>
        </p:nvGraphicFramePr>
        <p:xfrm>
          <a:off x="990600" y="4546600"/>
          <a:ext cx="30480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6048" name="Equation" r:id="rId13" imgW="3048000" imgH="939800" progId="Equation.DSMT4">
                  <p:embed/>
                </p:oleObj>
              </mc:Choice>
              <mc:Fallback>
                <p:oleObj name="Equation" r:id="rId13" imgW="3048000" imgH="939800" progId="Equation.DSMT4">
                  <p:embed/>
                  <p:pic>
                    <p:nvPicPr>
                      <p:cNvPr id="0" name="Object 12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4546600"/>
                        <a:ext cx="30480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86029" name="Object 13" descr="Pink tissue paper"/>
          <p:cNvGraphicFramePr>
            <a:graphicFrameLocks noChangeAspect="1"/>
          </p:cNvGraphicFramePr>
          <p:nvPr/>
        </p:nvGraphicFramePr>
        <p:xfrm>
          <a:off x="5332413" y="2355850"/>
          <a:ext cx="18542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6049" name="Equation" r:id="rId15" imgW="1854000" imgH="952200" progId="Equation.DSMT4">
                  <p:embed/>
                </p:oleObj>
              </mc:Choice>
              <mc:Fallback>
                <p:oleObj name="Equation" r:id="rId15" imgW="1854000" imgH="952200" progId="Equation.DSMT4">
                  <p:embed/>
                  <p:pic>
                    <p:nvPicPr>
                      <p:cNvPr id="0" name="Object 13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2413" y="2355850"/>
                        <a:ext cx="18542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86030" name="Object 14" descr="Pink tissue paper"/>
          <p:cNvGraphicFramePr>
            <a:graphicFrameLocks noChangeAspect="1"/>
          </p:cNvGraphicFramePr>
          <p:nvPr/>
        </p:nvGraphicFramePr>
        <p:xfrm>
          <a:off x="5313363" y="3429000"/>
          <a:ext cx="18923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6050" name="Equation" r:id="rId17" imgW="1892300" imgH="939800" progId="Equation.DSMT4">
                  <p:embed/>
                </p:oleObj>
              </mc:Choice>
              <mc:Fallback>
                <p:oleObj name="Equation" r:id="rId17" imgW="1892300" imgH="939800" progId="Equation.DSMT4">
                  <p:embed/>
                  <p:pic>
                    <p:nvPicPr>
                      <p:cNvPr id="0" name="Object 1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13363" y="3429000"/>
                        <a:ext cx="18923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86031" name="Object 15" descr="Pink tissue paper"/>
          <p:cNvGraphicFramePr>
            <a:graphicFrameLocks noChangeAspect="1"/>
          </p:cNvGraphicFramePr>
          <p:nvPr/>
        </p:nvGraphicFramePr>
        <p:xfrm>
          <a:off x="5268913" y="4521200"/>
          <a:ext cx="33528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6051" name="Equation" r:id="rId19" imgW="3352800" imgH="939800" progId="Equation.DSMT4">
                  <p:embed/>
                </p:oleObj>
              </mc:Choice>
              <mc:Fallback>
                <p:oleObj name="Equation" r:id="rId19" imgW="3352800" imgH="939800" progId="Equation.DSMT4">
                  <p:embed/>
                  <p:pic>
                    <p:nvPicPr>
                      <p:cNvPr id="0" name="Object 1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8913" y="4521200"/>
                        <a:ext cx="33528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286032" name="Group 16"/>
          <p:cNvGrpSpPr>
            <a:grpSpLocks/>
          </p:cNvGrpSpPr>
          <p:nvPr/>
        </p:nvGrpSpPr>
        <p:grpSpPr bwMode="auto">
          <a:xfrm>
            <a:off x="876300" y="5568950"/>
            <a:ext cx="6248400" cy="1066800"/>
            <a:chOff x="552" y="3508"/>
            <a:chExt cx="3936" cy="672"/>
          </a:xfrm>
        </p:grpSpPr>
        <p:graphicFrame>
          <p:nvGraphicFramePr>
            <p:cNvPr id="3286033" name="Object 17"/>
            <p:cNvGraphicFramePr>
              <a:graphicFrameLocks noChangeAspect="1"/>
            </p:cNvGraphicFramePr>
            <p:nvPr/>
          </p:nvGraphicFramePr>
          <p:xfrm>
            <a:off x="3208" y="3508"/>
            <a:ext cx="1280" cy="6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86052" name="Equation" r:id="rId21" imgW="2031840" imgH="1066680" progId="Equation.DSMT4">
                    <p:embed/>
                  </p:oleObj>
                </mc:Choice>
                <mc:Fallback>
                  <p:oleObj name="Equation" r:id="rId21" imgW="2031840" imgH="1066680" progId="Equation.DSMT4">
                    <p:embed/>
                    <p:pic>
                      <p:nvPicPr>
                        <p:cNvPr id="0" name="Object 1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08" y="3508"/>
                          <a:ext cx="1280" cy="6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CCCC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86034" name="Rectangle 18"/>
            <p:cNvSpPr>
              <a:spLocks noChangeArrowheads="1"/>
            </p:cNvSpPr>
            <p:nvPr/>
          </p:nvSpPr>
          <p:spPr bwMode="auto">
            <a:xfrm>
              <a:off x="552" y="3619"/>
              <a:ext cx="2767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CC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3200" b="0" baseline="0">
                  <a:latin typeface="Times New Roman" pitchFamily="18" charset="0"/>
                </a:rPr>
                <a:t>Solution set in [0, 2</a:t>
              </a:r>
              <a:r>
                <a:rPr lang="en-US" sz="3200" b="0" i="1" baseline="0">
                  <a:latin typeface="Times New Roman" pitchFamily="18" charset="0"/>
                </a:rPr>
                <a:t>π</a:t>
              </a:r>
              <a:r>
                <a:rPr lang="en-US" sz="3200" b="0" baseline="0">
                  <a:latin typeface="Times New Roman" pitchFamily="18" charset="0"/>
                </a:rPr>
                <a:t>) is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30D1AE-A0C0-4D0D-B784-A205264C3409}" type="slidenum">
              <a:rPr lang="en-US"/>
              <a:pPr/>
              <a:t>13</a:t>
            </a:fld>
            <a:endParaRPr lang="en-CA"/>
          </a:p>
        </p:txBody>
      </p:sp>
      <p:sp>
        <p:nvSpPr>
          <p:cNvPr id="21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288066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4</a:t>
            </a:r>
          </a:p>
        </p:txBody>
      </p:sp>
      <p:sp>
        <p:nvSpPr>
          <p:cNvPr id="3288067" name="Rectangle 3"/>
          <p:cNvSpPr>
            <a:spLocks noChangeArrowheads="1"/>
          </p:cNvSpPr>
          <p:nvPr/>
        </p:nvSpPr>
        <p:spPr bwMode="auto">
          <a:xfrm>
            <a:off x="2817813" y="263525"/>
            <a:ext cx="6021387" cy="76041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Solving a Trigonometric Equation Containing Multiple Angles</a:t>
            </a:r>
          </a:p>
        </p:txBody>
      </p:sp>
      <p:sp>
        <p:nvSpPr>
          <p:cNvPr id="3288068" name="Text Box 4" descr="Pink tissue paper"/>
          <p:cNvSpPr txBox="1">
            <a:spLocks noChangeArrowheads="1"/>
          </p:cNvSpPr>
          <p:nvPr/>
        </p:nvSpPr>
        <p:spPr bwMode="auto">
          <a:xfrm>
            <a:off x="647700" y="1066800"/>
            <a:ext cx="81915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30000"/>
              </a:lnSpc>
            </a:pPr>
            <a:r>
              <a:rPr lang="en-US" sz="3200" b="0" baseline="0">
                <a:latin typeface="Times New Roman" pitchFamily="18" charset="0"/>
              </a:rPr>
              <a:t>Find all solutions of the equation                    in the interval [0, 2</a:t>
            </a:r>
            <a:r>
              <a:rPr lang="en-US" sz="3200" b="0" i="1" baseline="0">
                <a:latin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</a:rPr>
              <a:t>).</a:t>
            </a:r>
          </a:p>
        </p:txBody>
      </p:sp>
      <p:graphicFrame>
        <p:nvGraphicFramePr>
          <p:cNvPr id="3288069" name="Object 5" descr="Pink tissue paper"/>
          <p:cNvGraphicFramePr>
            <a:graphicFrameLocks noChangeAspect="1"/>
          </p:cNvGraphicFramePr>
          <p:nvPr/>
        </p:nvGraphicFramePr>
        <p:xfrm>
          <a:off x="6248400" y="1019175"/>
          <a:ext cx="17272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8090" name="Equation" r:id="rId5" imgW="1727200" imgH="939800" progId="Equation.DSMT4">
                  <p:embed/>
                </p:oleObj>
              </mc:Choice>
              <mc:Fallback>
                <p:oleObj name="Equation" r:id="rId5" imgW="1727200" imgH="9398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1019175"/>
                        <a:ext cx="17272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88070" name="Rectangle 6" descr="Pink tissue paper"/>
          <p:cNvSpPr>
            <a:spLocks noChangeArrowheads="1"/>
          </p:cNvSpPr>
          <p:nvPr/>
        </p:nvSpPr>
        <p:spPr bwMode="auto">
          <a:xfrm>
            <a:off x="457200" y="4830763"/>
            <a:ext cx="85344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The period of cos 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 is 2</a:t>
            </a:r>
            <a:r>
              <a:rPr lang="en-US" sz="3200" b="0" i="1" baseline="0">
                <a:latin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</a:rPr>
              <a:t>. Replace 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with 3</a:t>
            </a:r>
            <a:r>
              <a:rPr lang="en-US" sz="3200" b="0" i="1" baseline="0">
                <a:latin typeface="Times New Roman" pitchFamily="18" charset="0"/>
              </a:rPr>
              <a:t>x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</p:txBody>
      </p:sp>
      <p:sp>
        <p:nvSpPr>
          <p:cNvPr id="3288071" name="Rectangle 7" descr="Pink tissue paper"/>
          <p:cNvSpPr>
            <a:spLocks noChangeArrowheads="1"/>
          </p:cNvSpPr>
          <p:nvPr/>
        </p:nvSpPr>
        <p:spPr bwMode="auto">
          <a:xfrm>
            <a:off x="4165600" y="3152775"/>
            <a:ext cx="4495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cos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 &gt; 0 in Q I and IV, </a:t>
            </a:r>
          </a:p>
        </p:txBody>
      </p:sp>
      <p:sp>
        <p:nvSpPr>
          <p:cNvPr id="3288073" name="Text Box 9" descr="Pink tissue paper"/>
          <p:cNvSpPr txBox="1">
            <a:spLocks noChangeArrowheads="1"/>
          </p:cNvSpPr>
          <p:nvPr/>
        </p:nvSpPr>
        <p:spPr bwMode="auto">
          <a:xfrm>
            <a:off x="609600" y="2597150"/>
            <a:ext cx="15240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</a:t>
            </a:r>
          </a:p>
        </p:txBody>
      </p:sp>
      <p:grpSp>
        <p:nvGrpSpPr>
          <p:cNvPr id="3288074" name="Group 10"/>
          <p:cNvGrpSpPr>
            <a:grpSpLocks/>
          </p:cNvGrpSpPr>
          <p:nvPr/>
        </p:nvGrpSpPr>
        <p:grpSpPr bwMode="auto">
          <a:xfrm>
            <a:off x="771525" y="2971800"/>
            <a:ext cx="3076575" cy="939800"/>
            <a:chOff x="486" y="1872"/>
            <a:chExt cx="1938" cy="592"/>
          </a:xfrm>
        </p:grpSpPr>
        <p:sp>
          <p:nvSpPr>
            <p:cNvPr id="3288075" name="Rectangle 11" descr="Pink tissue paper"/>
            <p:cNvSpPr>
              <a:spLocks noChangeArrowheads="1"/>
            </p:cNvSpPr>
            <p:nvPr/>
          </p:nvSpPr>
          <p:spPr bwMode="auto">
            <a:xfrm>
              <a:off x="486" y="1986"/>
              <a:ext cx="85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3200" b="0" baseline="0">
                  <a:latin typeface="Times New Roman" pitchFamily="18" charset="0"/>
                </a:rPr>
                <a:t>Recall</a:t>
              </a:r>
            </a:p>
          </p:txBody>
        </p:sp>
        <p:graphicFrame>
          <p:nvGraphicFramePr>
            <p:cNvPr id="3288076" name="Object 12" descr="Pink tissue paper"/>
            <p:cNvGraphicFramePr>
              <a:graphicFrameLocks noChangeAspect="1"/>
            </p:cNvGraphicFramePr>
            <p:nvPr/>
          </p:nvGraphicFramePr>
          <p:xfrm>
            <a:off x="1288" y="1872"/>
            <a:ext cx="1136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88091" name="Equation" r:id="rId7" imgW="1803400" imgH="939800" progId="Equation.DSMT4">
                    <p:embed/>
                  </p:oleObj>
                </mc:Choice>
                <mc:Fallback>
                  <p:oleObj name="Equation" r:id="rId7" imgW="1803400" imgH="939800" progId="Equation.DSMT4">
                    <p:embed/>
                    <p:pic>
                      <p:nvPicPr>
                        <p:cNvPr id="0" name="Object 12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88" y="1872"/>
                          <a:ext cx="1136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288077" name="Group 13"/>
          <p:cNvGrpSpPr>
            <a:grpSpLocks/>
          </p:cNvGrpSpPr>
          <p:nvPr/>
        </p:nvGrpSpPr>
        <p:grpSpPr bwMode="auto">
          <a:xfrm>
            <a:off x="508000" y="5461000"/>
            <a:ext cx="7569200" cy="939800"/>
            <a:chOff x="320" y="3308"/>
            <a:chExt cx="4768" cy="592"/>
          </a:xfrm>
        </p:grpSpPr>
        <p:graphicFrame>
          <p:nvGraphicFramePr>
            <p:cNvPr id="3288078" name="Object 14" descr="Pink tissue paper"/>
            <p:cNvGraphicFramePr>
              <a:graphicFrameLocks noChangeAspect="1"/>
            </p:cNvGraphicFramePr>
            <p:nvPr/>
          </p:nvGraphicFramePr>
          <p:xfrm>
            <a:off x="1072" y="3308"/>
            <a:ext cx="1408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88092" name="Equation" r:id="rId9" imgW="2235200" imgH="939800" progId="Equation.DSMT4">
                    <p:embed/>
                  </p:oleObj>
                </mc:Choice>
                <mc:Fallback>
                  <p:oleObj name="Equation" r:id="rId9" imgW="2235200" imgH="939800" progId="Equation.DSMT4">
                    <p:embed/>
                    <p:pic>
                      <p:nvPicPr>
                        <p:cNvPr id="0" name="Object 14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72" y="3308"/>
                          <a:ext cx="1408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288079" name="Object 15" descr="Pink tissue paper"/>
            <p:cNvGraphicFramePr>
              <a:graphicFrameLocks noChangeAspect="1"/>
            </p:cNvGraphicFramePr>
            <p:nvPr/>
          </p:nvGraphicFramePr>
          <p:xfrm>
            <a:off x="3544" y="3308"/>
            <a:ext cx="1544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88093" name="Equation" r:id="rId11" imgW="2451100" imgH="939800" progId="Equation.DSMT4">
                    <p:embed/>
                  </p:oleObj>
                </mc:Choice>
                <mc:Fallback>
                  <p:oleObj name="Equation" r:id="rId11" imgW="2451100" imgH="939800" progId="Equation.DSMT4">
                    <p:embed/>
                    <p:pic>
                      <p:nvPicPr>
                        <p:cNvPr id="0" name="Object 15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44" y="3308"/>
                          <a:ext cx="1544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88080" name="Rectangle 16" descr="Pink tissue paper"/>
            <p:cNvSpPr>
              <a:spLocks noChangeArrowheads="1"/>
            </p:cNvSpPr>
            <p:nvPr/>
          </p:nvSpPr>
          <p:spPr bwMode="auto">
            <a:xfrm>
              <a:off x="320" y="3427"/>
              <a:ext cx="38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3200" b="0" baseline="0">
                  <a:latin typeface="Times New Roman" pitchFamily="18" charset="0"/>
                </a:rPr>
                <a:t>So</a:t>
              </a:r>
            </a:p>
          </p:txBody>
        </p:sp>
        <p:sp>
          <p:nvSpPr>
            <p:cNvPr id="3288081" name="Rectangle 17" descr="Pink tissue paper"/>
            <p:cNvSpPr>
              <a:spLocks noChangeArrowheads="1"/>
            </p:cNvSpPr>
            <p:nvPr/>
          </p:nvSpPr>
          <p:spPr bwMode="auto">
            <a:xfrm>
              <a:off x="2767" y="3427"/>
              <a:ext cx="329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3200" b="0" baseline="0">
                  <a:latin typeface="Times New Roman" pitchFamily="18" charset="0"/>
                </a:rPr>
                <a:t>or</a:t>
              </a:r>
            </a:p>
          </p:txBody>
        </p:sp>
      </p:grpSp>
      <p:grpSp>
        <p:nvGrpSpPr>
          <p:cNvPr id="3288082" name="Group 18"/>
          <p:cNvGrpSpPr>
            <a:grpSpLocks/>
          </p:cNvGrpSpPr>
          <p:nvPr/>
        </p:nvGrpSpPr>
        <p:grpSpPr bwMode="auto">
          <a:xfrm>
            <a:off x="2819400" y="3886200"/>
            <a:ext cx="3403600" cy="939800"/>
            <a:chOff x="2008" y="2448"/>
            <a:chExt cx="2144" cy="592"/>
          </a:xfrm>
        </p:grpSpPr>
        <p:graphicFrame>
          <p:nvGraphicFramePr>
            <p:cNvPr id="3288083" name="Object 19" descr="Pink tissue paper"/>
            <p:cNvGraphicFramePr>
              <a:graphicFrameLocks noChangeAspect="1"/>
            </p:cNvGraphicFramePr>
            <p:nvPr/>
          </p:nvGraphicFramePr>
          <p:xfrm>
            <a:off x="2480" y="2448"/>
            <a:ext cx="1672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88094" name="Equation" r:id="rId13" imgW="2654300" imgH="939800" progId="Equation.DSMT4">
                    <p:embed/>
                  </p:oleObj>
                </mc:Choice>
                <mc:Fallback>
                  <p:oleObj name="Equation" r:id="rId13" imgW="2654300" imgH="939800" progId="Equation.DSMT4">
                    <p:embed/>
                    <p:pic>
                      <p:nvPicPr>
                        <p:cNvPr id="0" name="Object 19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80" y="2448"/>
                          <a:ext cx="1672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88084" name="Rectangle 20" descr="Pink tissue paper"/>
            <p:cNvSpPr>
              <a:spLocks noChangeArrowheads="1"/>
            </p:cNvSpPr>
            <p:nvPr/>
          </p:nvSpPr>
          <p:spPr bwMode="auto">
            <a:xfrm>
              <a:off x="2008" y="2544"/>
              <a:ext cx="34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3200" b="0" baseline="0">
                  <a:latin typeface="Times New Roman" pitchFamily="18" charset="0"/>
                </a:rPr>
                <a:t>so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A98CB6-7E8E-4699-8884-B38F45A006C9}" type="slidenum">
              <a:rPr lang="en-US"/>
              <a:pPr/>
              <a:t>14</a:t>
            </a:fld>
            <a:endParaRPr lang="en-CA"/>
          </a:p>
        </p:txBody>
      </p:sp>
      <p:sp>
        <p:nvSpPr>
          <p:cNvPr id="23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290114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4</a:t>
            </a:r>
          </a:p>
        </p:txBody>
      </p:sp>
      <p:sp>
        <p:nvSpPr>
          <p:cNvPr id="3290115" name="Text Box 3" descr="Pink tissue paper"/>
          <p:cNvSpPr txBox="1">
            <a:spLocks noChangeArrowheads="1"/>
          </p:cNvSpPr>
          <p:nvPr/>
        </p:nvSpPr>
        <p:spPr bwMode="auto">
          <a:xfrm>
            <a:off x="609600" y="990600"/>
            <a:ext cx="32004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graphicFrame>
        <p:nvGraphicFramePr>
          <p:cNvPr id="3290117" name="Object 5" descr="Pink tissue paper"/>
          <p:cNvGraphicFramePr>
            <a:graphicFrameLocks noChangeAspect="1"/>
          </p:cNvGraphicFramePr>
          <p:nvPr/>
        </p:nvGraphicFramePr>
        <p:xfrm>
          <a:off x="1771650" y="1447800"/>
          <a:ext cx="20955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0144" name="Equation" r:id="rId5" imgW="2095500" imgH="939800" progId="Equation.DSMT4">
                  <p:embed/>
                </p:oleObj>
              </mc:Choice>
              <mc:Fallback>
                <p:oleObj name="Equation" r:id="rId5" imgW="2095500" imgH="9398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1650" y="1447800"/>
                        <a:ext cx="20955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90118" name="Object 6" descr="Pink tissue paper"/>
          <p:cNvGraphicFramePr>
            <a:graphicFrameLocks noChangeAspect="1"/>
          </p:cNvGraphicFramePr>
          <p:nvPr/>
        </p:nvGraphicFramePr>
        <p:xfrm>
          <a:off x="5695950" y="1447800"/>
          <a:ext cx="23114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0145" name="Equation" r:id="rId7" imgW="2311400" imgH="939800" progId="Equation.DSMT4">
                  <p:embed/>
                </p:oleObj>
              </mc:Choice>
              <mc:Fallback>
                <p:oleObj name="Equation" r:id="rId7" imgW="2311400" imgH="93980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5950" y="1447800"/>
                        <a:ext cx="23114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90119" name="Rectangle 7" descr="Pink tissue paper"/>
          <p:cNvSpPr>
            <a:spLocks noChangeArrowheads="1"/>
          </p:cNvSpPr>
          <p:nvPr/>
        </p:nvSpPr>
        <p:spPr bwMode="auto">
          <a:xfrm>
            <a:off x="509588" y="1636713"/>
            <a:ext cx="6127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sz="3200" b="0" baseline="0">
                <a:latin typeface="Times New Roman" pitchFamily="18" charset="0"/>
              </a:rPr>
              <a:t>Or</a:t>
            </a:r>
          </a:p>
        </p:txBody>
      </p:sp>
      <p:sp>
        <p:nvSpPr>
          <p:cNvPr id="3290120" name="Rectangle 8" descr="Pink tissue paper"/>
          <p:cNvSpPr>
            <a:spLocks noChangeArrowheads="1"/>
          </p:cNvSpPr>
          <p:nvPr/>
        </p:nvSpPr>
        <p:spPr bwMode="auto">
          <a:xfrm>
            <a:off x="4392613" y="1636713"/>
            <a:ext cx="5222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sz="3200" b="0" baseline="0">
                <a:latin typeface="Times New Roman" pitchFamily="18" charset="0"/>
              </a:rPr>
              <a:t>or</a:t>
            </a:r>
          </a:p>
        </p:txBody>
      </p:sp>
      <p:sp>
        <p:nvSpPr>
          <p:cNvPr id="3290121" name="Rectangle 9" descr="Pink tissue paper"/>
          <p:cNvSpPr>
            <a:spLocks noChangeArrowheads="1"/>
          </p:cNvSpPr>
          <p:nvPr/>
        </p:nvSpPr>
        <p:spPr bwMode="auto">
          <a:xfrm>
            <a:off x="457200" y="2468563"/>
            <a:ext cx="79248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To find solutions in the interval [0, 2</a:t>
            </a:r>
            <a:r>
              <a:rPr lang="en-US" sz="3200" b="0" i="1" baseline="0">
                <a:latin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</a:rPr>
              <a:t>), try:</a:t>
            </a:r>
          </a:p>
        </p:txBody>
      </p:sp>
      <p:graphicFrame>
        <p:nvGraphicFramePr>
          <p:cNvPr id="3290122" name="Object 10" descr="Pink tissue paper"/>
          <p:cNvGraphicFramePr>
            <a:graphicFrameLocks noChangeAspect="1"/>
          </p:cNvGraphicFramePr>
          <p:nvPr/>
        </p:nvGraphicFramePr>
        <p:xfrm>
          <a:off x="1905000" y="3276600"/>
          <a:ext cx="31242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0146" name="Equation" r:id="rId9" imgW="3124200" imgH="939800" progId="Equation.DSMT4">
                  <p:embed/>
                </p:oleObj>
              </mc:Choice>
              <mc:Fallback>
                <p:oleObj name="Equation" r:id="rId9" imgW="3124200" imgH="939800" progId="Equation.DSMT4">
                  <p:embed/>
                  <p:pic>
                    <p:nvPicPr>
                      <p:cNvPr id="0" name="Object 10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0" y="3276600"/>
                        <a:ext cx="31242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90123" name="Object 11" descr="Pink tissue paper"/>
          <p:cNvGraphicFramePr>
            <a:graphicFrameLocks noChangeAspect="1"/>
          </p:cNvGraphicFramePr>
          <p:nvPr/>
        </p:nvGraphicFramePr>
        <p:xfrm>
          <a:off x="5486400" y="3276600"/>
          <a:ext cx="31242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0147" name="Equation" r:id="rId11" imgW="3124200" imgH="939800" progId="Equation.DSMT4">
                  <p:embed/>
                </p:oleObj>
              </mc:Choice>
              <mc:Fallback>
                <p:oleObj name="Equation" r:id="rId11" imgW="3124200" imgH="939800" progId="Equation.DSMT4">
                  <p:embed/>
                  <p:pic>
                    <p:nvPicPr>
                      <p:cNvPr id="0" name="Object 11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3276600"/>
                        <a:ext cx="31242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90124" name="Object 12" descr="Pink tissue paper"/>
          <p:cNvGraphicFramePr>
            <a:graphicFrameLocks noChangeAspect="1"/>
          </p:cNvGraphicFramePr>
          <p:nvPr/>
        </p:nvGraphicFramePr>
        <p:xfrm>
          <a:off x="1905000" y="4419600"/>
          <a:ext cx="9779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0148" name="Equation" r:id="rId13" imgW="977900" imgH="939800" progId="Equation.DSMT4">
                  <p:embed/>
                </p:oleObj>
              </mc:Choice>
              <mc:Fallback>
                <p:oleObj name="Equation" r:id="rId13" imgW="977900" imgH="939800" progId="Equation.DSMT4">
                  <p:embed/>
                  <p:pic>
                    <p:nvPicPr>
                      <p:cNvPr id="0" name="Object 12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0" y="4419600"/>
                        <a:ext cx="9779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90125" name="Object 13" descr="Pink tissue paper"/>
          <p:cNvGraphicFramePr>
            <a:graphicFrameLocks noChangeAspect="1"/>
          </p:cNvGraphicFramePr>
          <p:nvPr/>
        </p:nvGraphicFramePr>
        <p:xfrm>
          <a:off x="5486400" y="4419600"/>
          <a:ext cx="11938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0149" name="Equation" r:id="rId15" imgW="1193800" imgH="939800" progId="Equation.DSMT4">
                  <p:embed/>
                </p:oleObj>
              </mc:Choice>
              <mc:Fallback>
                <p:oleObj name="Equation" r:id="rId15" imgW="1193800" imgH="939800" progId="Equation.DSMT4">
                  <p:embed/>
                  <p:pic>
                    <p:nvPicPr>
                      <p:cNvPr id="0" name="Object 13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4419600"/>
                        <a:ext cx="11938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90126" name="Object 14" descr="Pink tissue paper"/>
          <p:cNvGraphicFramePr>
            <a:graphicFrameLocks noChangeAspect="1"/>
          </p:cNvGraphicFramePr>
          <p:nvPr/>
        </p:nvGraphicFramePr>
        <p:xfrm>
          <a:off x="1879600" y="5562600"/>
          <a:ext cx="28448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0150" name="Equation" r:id="rId17" imgW="2844800" imgH="939800" progId="Equation.DSMT4">
                  <p:embed/>
                </p:oleObj>
              </mc:Choice>
              <mc:Fallback>
                <p:oleObj name="Equation" r:id="rId17" imgW="2844800" imgH="939800" progId="Equation.DSMT4">
                  <p:embed/>
                  <p:pic>
                    <p:nvPicPr>
                      <p:cNvPr id="0" name="Object 1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9600" y="5562600"/>
                        <a:ext cx="28448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90127" name="Object 15" descr="Pink tissue paper"/>
          <p:cNvGraphicFramePr>
            <a:graphicFrameLocks noChangeAspect="1"/>
          </p:cNvGraphicFramePr>
          <p:nvPr/>
        </p:nvGraphicFramePr>
        <p:xfrm>
          <a:off x="5486400" y="5562600"/>
          <a:ext cx="32004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0151" name="Equation" r:id="rId19" imgW="3200400" imgH="939800" progId="Equation.DSMT4">
                  <p:embed/>
                </p:oleObj>
              </mc:Choice>
              <mc:Fallback>
                <p:oleObj name="Equation" r:id="rId19" imgW="3200400" imgH="939800" progId="Equation.DSMT4">
                  <p:embed/>
                  <p:pic>
                    <p:nvPicPr>
                      <p:cNvPr id="0" name="Object 1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5562600"/>
                        <a:ext cx="32004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290128" name="Group 16"/>
          <p:cNvGrpSpPr>
            <a:grpSpLocks/>
          </p:cNvGrpSpPr>
          <p:nvPr/>
        </p:nvGrpSpPr>
        <p:grpSpPr bwMode="auto">
          <a:xfrm>
            <a:off x="381000" y="3276600"/>
            <a:ext cx="4876800" cy="3225800"/>
            <a:chOff x="240" y="2064"/>
            <a:chExt cx="3072" cy="2032"/>
          </a:xfrm>
        </p:grpSpPr>
        <p:sp>
          <p:nvSpPr>
            <p:cNvPr id="3290129" name="Rectangle 17" descr="Pink tissue paper"/>
            <p:cNvSpPr>
              <a:spLocks noChangeArrowheads="1"/>
            </p:cNvSpPr>
            <p:nvPr/>
          </p:nvSpPr>
          <p:spPr bwMode="auto">
            <a:xfrm>
              <a:off x="240" y="2186"/>
              <a:ext cx="772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3200" b="0" i="1" baseline="0">
                  <a:latin typeface="Times New Roman" pitchFamily="18" charset="0"/>
                </a:rPr>
                <a:t>n</a:t>
              </a:r>
              <a:r>
                <a:rPr lang="en-US" sz="3200" b="0" baseline="0">
                  <a:latin typeface="Times New Roman" pitchFamily="18" charset="0"/>
                </a:rPr>
                <a:t> = –1</a:t>
              </a:r>
              <a:endParaRPr lang="en-US" sz="3200" b="0" i="1" baseline="0">
                <a:latin typeface="Times New Roman" pitchFamily="18" charset="0"/>
              </a:endParaRPr>
            </a:p>
          </p:txBody>
        </p:sp>
        <p:sp>
          <p:nvSpPr>
            <p:cNvPr id="3290130" name="Rectangle 18" descr="Pink tissue paper"/>
            <p:cNvSpPr>
              <a:spLocks noChangeArrowheads="1"/>
            </p:cNvSpPr>
            <p:nvPr/>
          </p:nvSpPr>
          <p:spPr bwMode="auto">
            <a:xfrm>
              <a:off x="244" y="2899"/>
              <a:ext cx="64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0" i="1" baseline="0">
                  <a:latin typeface="Times New Roman" pitchFamily="18" charset="0"/>
                </a:rPr>
                <a:t>n</a:t>
              </a:r>
              <a:r>
                <a:rPr lang="en-US" sz="3200" b="0" baseline="0">
                  <a:latin typeface="Times New Roman" pitchFamily="18" charset="0"/>
                </a:rPr>
                <a:t> = 0</a:t>
              </a:r>
              <a:endParaRPr lang="en-US" sz="3200" b="0" i="1" baseline="0">
                <a:latin typeface="Times New Roman" pitchFamily="18" charset="0"/>
              </a:endParaRPr>
            </a:p>
          </p:txBody>
        </p:sp>
        <p:sp>
          <p:nvSpPr>
            <p:cNvPr id="3290131" name="Rectangle 19" descr="Pink tissue paper"/>
            <p:cNvSpPr>
              <a:spLocks noChangeArrowheads="1"/>
            </p:cNvSpPr>
            <p:nvPr/>
          </p:nvSpPr>
          <p:spPr bwMode="auto">
            <a:xfrm>
              <a:off x="248" y="3612"/>
              <a:ext cx="64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0" i="1" baseline="0">
                  <a:latin typeface="Times New Roman" pitchFamily="18" charset="0"/>
                </a:rPr>
                <a:t>n</a:t>
              </a:r>
              <a:r>
                <a:rPr lang="en-US" sz="3200" b="0" baseline="0">
                  <a:latin typeface="Times New Roman" pitchFamily="18" charset="0"/>
                </a:rPr>
                <a:t> = 1</a:t>
              </a:r>
              <a:endParaRPr lang="en-US" sz="3200" b="0" i="1" baseline="0">
                <a:latin typeface="Times New Roman" pitchFamily="18" charset="0"/>
              </a:endParaRPr>
            </a:p>
          </p:txBody>
        </p:sp>
        <p:sp>
          <p:nvSpPr>
            <p:cNvPr id="3290132" name="Line 20"/>
            <p:cNvSpPr>
              <a:spLocks noChangeShapeType="1"/>
            </p:cNvSpPr>
            <p:nvPr/>
          </p:nvSpPr>
          <p:spPr bwMode="auto">
            <a:xfrm>
              <a:off x="3312" y="2064"/>
              <a:ext cx="0" cy="2032"/>
            </a:xfrm>
            <a:prstGeom prst="line">
              <a:avLst/>
            </a:prstGeom>
            <a:noFill/>
            <a:ln w="25400">
              <a:solidFill>
                <a:srgbClr val="007DB7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290133" name="Line 21"/>
            <p:cNvSpPr>
              <a:spLocks noChangeShapeType="1"/>
            </p:cNvSpPr>
            <p:nvPr/>
          </p:nvSpPr>
          <p:spPr bwMode="auto">
            <a:xfrm>
              <a:off x="1012" y="2064"/>
              <a:ext cx="0" cy="2032"/>
            </a:xfrm>
            <a:prstGeom prst="line">
              <a:avLst/>
            </a:prstGeom>
            <a:noFill/>
            <a:ln w="25400">
              <a:solidFill>
                <a:srgbClr val="007DB7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290135" name="Rectangle 23"/>
          <p:cNvSpPr>
            <a:spLocks noChangeArrowheads="1"/>
          </p:cNvSpPr>
          <p:nvPr/>
        </p:nvSpPr>
        <p:spPr bwMode="auto">
          <a:xfrm>
            <a:off x="2817813" y="263525"/>
            <a:ext cx="6021387" cy="76041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Solving a Trigonometric Equation Containing Multiple Angles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5636C-C233-408B-9A15-B2AE8932B809}" type="slidenum">
              <a:rPr lang="en-US"/>
              <a:pPr/>
              <a:t>15</a:t>
            </a:fld>
            <a:endParaRPr lang="en-CA"/>
          </a:p>
        </p:txBody>
      </p:sp>
      <p:sp>
        <p:nvSpPr>
          <p:cNvPr id="20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292162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4</a:t>
            </a:r>
          </a:p>
        </p:txBody>
      </p:sp>
      <p:sp>
        <p:nvSpPr>
          <p:cNvPr id="3292163" name="Text Box 3" descr="Pink tissue paper"/>
          <p:cNvSpPr txBox="1">
            <a:spLocks noChangeArrowheads="1"/>
          </p:cNvSpPr>
          <p:nvPr/>
        </p:nvSpPr>
        <p:spPr bwMode="auto">
          <a:xfrm>
            <a:off x="609600" y="990600"/>
            <a:ext cx="32004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grpSp>
        <p:nvGrpSpPr>
          <p:cNvPr id="3292165" name="Group 5"/>
          <p:cNvGrpSpPr>
            <a:grpSpLocks/>
          </p:cNvGrpSpPr>
          <p:nvPr/>
        </p:nvGrpSpPr>
        <p:grpSpPr bwMode="auto">
          <a:xfrm>
            <a:off x="407988" y="5486400"/>
            <a:ext cx="7542212" cy="1054100"/>
            <a:chOff x="257" y="3456"/>
            <a:chExt cx="4751" cy="664"/>
          </a:xfrm>
        </p:grpSpPr>
        <p:graphicFrame>
          <p:nvGraphicFramePr>
            <p:cNvPr id="3292166" name="Object 6" descr="Pink tissue paper"/>
            <p:cNvGraphicFramePr>
              <a:graphicFrameLocks noChangeAspect="1"/>
            </p:cNvGraphicFramePr>
            <p:nvPr/>
          </p:nvGraphicFramePr>
          <p:xfrm>
            <a:off x="1920" y="3456"/>
            <a:ext cx="3088" cy="6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92186" name="Equation" r:id="rId5" imgW="4902200" imgH="1054100" progId="Equation.DSMT4">
                    <p:embed/>
                  </p:oleObj>
                </mc:Choice>
                <mc:Fallback>
                  <p:oleObj name="Equation" r:id="rId5" imgW="4902200" imgH="1054100" progId="Equation.DSMT4">
                    <p:embed/>
                    <p:pic>
                      <p:nvPicPr>
                        <p:cNvPr id="0" name="Object 6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20" y="3456"/>
                          <a:ext cx="3088" cy="6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92167" name="Rectangle 7" descr="Pink tissue paper"/>
            <p:cNvSpPr>
              <a:spLocks noChangeArrowheads="1"/>
            </p:cNvSpPr>
            <p:nvPr/>
          </p:nvSpPr>
          <p:spPr bwMode="auto">
            <a:xfrm>
              <a:off x="257" y="3600"/>
              <a:ext cx="1807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3200" b="0" baseline="0">
                  <a:latin typeface="Times New Roman" pitchFamily="18" charset="0"/>
                </a:rPr>
                <a:t>Solution set is</a:t>
              </a:r>
            </a:p>
          </p:txBody>
        </p:sp>
      </p:grpSp>
      <p:sp>
        <p:nvSpPr>
          <p:cNvPr id="3292168" name="Rectangle 8" descr="Pink tissue paper"/>
          <p:cNvSpPr>
            <a:spLocks noChangeArrowheads="1"/>
          </p:cNvSpPr>
          <p:nvPr/>
        </p:nvSpPr>
        <p:spPr bwMode="auto">
          <a:xfrm>
            <a:off x="311150" y="3733800"/>
            <a:ext cx="7924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Values resulting from </a:t>
            </a:r>
            <a:r>
              <a:rPr lang="en-US" sz="3200" b="0" i="1" baseline="0">
                <a:latin typeface="Times New Roman" pitchFamily="18" charset="0"/>
              </a:rPr>
              <a:t>n</a:t>
            </a:r>
            <a:r>
              <a:rPr lang="en-US" sz="3200" b="0" baseline="0">
                <a:latin typeface="Times New Roman" pitchFamily="18" charset="0"/>
              </a:rPr>
              <a:t> = –1 are too small.</a:t>
            </a:r>
          </a:p>
        </p:txBody>
      </p:sp>
      <p:graphicFrame>
        <p:nvGraphicFramePr>
          <p:cNvPr id="3292169" name="Object 9" descr="Pink tissue paper"/>
          <p:cNvGraphicFramePr>
            <a:graphicFrameLocks noChangeAspect="1"/>
          </p:cNvGraphicFramePr>
          <p:nvPr/>
        </p:nvGraphicFramePr>
        <p:xfrm>
          <a:off x="1803400" y="1447800"/>
          <a:ext cx="29972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2187" name="Equation" r:id="rId7" imgW="2997200" imgH="939800" progId="Equation.DSMT4">
                  <p:embed/>
                </p:oleObj>
              </mc:Choice>
              <mc:Fallback>
                <p:oleObj name="Equation" r:id="rId7" imgW="2997200" imgH="93980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3400" y="1447800"/>
                        <a:ext cx="29972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92170" name="Object 10" descr="Pink tissue paper"/>
          <p:cNvGraphicFramePr>
            <a:graphicFrameLocks noChangeAspect="1"/>
          </p:cNvGraphicFramePr>
          <p:nvPr/>
        </p:nvGraphicFramePr>
        <p:xfrm>
          <a:off x="5435600" y="1447800"/>
          <a:ext cx="32512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2188" name="Equation" r:id="rId9" imgW="3251200" imgH="939800" progId="Equation.DSMT4">
                  <p:embed/>
                </p:oleObj>
              </mc:Choice>
              <mc:Fallback>
                <p:oleObj name="Equation" r:id="rId9" imgW="3251200" imgH="939800" progId="Equation.DSMT4">
                  <p:embed/>
                  <p:pic>
                    <p:nvPicPr>
                      <p:cNvPr id="0" name="Object 10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1447800"/>
                        <a:ext cx="32512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92171" name="Object 11" descr="Pink tissue paper"/>
          <p:cNvGraphicFramePr>
            <a:graphicFrameLocks noChangeAspect="1"/>
          </p:cNvGraphicFramePr>
          <p:nvPr/>
        </p:nvGraphicFramePr>
        <p:xfrm>
          <a:off x="1854200" y="2590800"/>
          <a:ext cx="29464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2189" name="Equation" r:id="rId11" imgW="2946400" imgH="939800" progId="Equation.DSMT4">
                  <p:embed/>
                </p:oleObj>
              </mc:Choice>
              <mc:Fallback>
                <p:oleObj name="Equation" r:id="rId11" imgW="2946400" imgH="939800" progId="Equation.DSMT4">
                  <p:embed/>
                  <p:pic>
                    <p:nvPicPr>
                      <p:cNvPr id="0" name="Object 11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4200" y="2590800"/>
                        <a:ext cx="29464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92172" name="Object 12" descr="Pink tissue paper"/>
          <p:cNvGraphicFramePr>
            <a:graphicFrameLocks noChangeAspect="1"/>
          </p:cNvGraphicFramePr>
          <p:nvPr/>
        </p:nvGraphicFramePr>
        <p:xfrm>
          <a:off x="5435600" y="2590800"/>
          <a:ext cx="31750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2190" name="Equation" r:id="rId13" imgW="3175000" imgH="939800" progId="Equation.DSMT4">
                  <p:embed/>
                </p:oleObj>
              </mc:Choice>
              <mc:Fallback>
                <p:oleObj name="Equation" r:id="rId13" imgW="3175000" imgH="939800" progId="Equation.DSMT4">
                  <p:embed/>
                  <p:pic>
                    <p:nvPicPr>
                      <p:cNvPr id="0" name="Object 12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5600" y="2590800"/>
                        <a:ext cx="31750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92173" name="Rectangle 13" descr="Pink tissue paper"/>
          <p:cNvSpPr>
            <a:spLocks noChangeArrowheads="1"/>
          </p:cNvSpPr>
          <p:nvPr/>
        </p:nvSpPr>
        <p:spPr bwMode="auto">
          <a:xfrm>
            <a:off x="304800" y="1641475"/>
            <a:ext cx="10223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b="0" i="1" baseline="0">
                <a:latin typeface="Times New Roman" pitchFamily="18" charset="0"/>
              </a:rPr>
              <a:t>n</a:t>
            </a:r>
            <a:r>
              <a:rPr lang="en-US" sz="3200" b="0" baseline="0">
                <a:latin typeface="Times New Roman" pitchFamily="18" charset="0"/>
              </a:rPr>
              <a:t> = 2</a:t>
            </a:r>
            <a:endParaRPr lang="en-US" sz="3200" b="0" i="1" baseline="0">
              <a:latin typeface="Times New Roman" pitchFamily="18" charset="0"/>
            </a:endParaRPr>
          </a:p>
        </p:txBody>
      </p:sp>
      <p:sp>
        <p:nvSpPr>
          <p:cNvPr id="3292174" name="Rectangle 14" descr="Pink tissue paper"/>
          <p:cNvSpPr>
            <a:spLocks noChangeArrowheads="1"/>
          </p:cNvSpPr>
          <p:nvPr/>
        </p:nvSpPr>
        <p:spPr bwMode="auto">
          <a:xfrm>
            <a:off x="311150" y="2773363"/>
            <a:ext cx="10223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b="0" i="1" baseline="0">
                <a:latin typeface="Times New Roman" pitchFamily="18" charset="0"/>
              </a:rPr>
              <a:t>n</a:t>
            </a:r>
            <a:r>
              <a:rPr lang="en-US" sz="3200" b="0" baseline="0">
                <a:latin typeface="Times New Roman" pitchFamily="18" charset="0"/>
              </a:rPr>
              <a:t> = 3</a:t>
            </a:r>
            <a:endParaRPr lang="en-US" sz="3200" b="0" i="1" baseline="0">
              <a:latin typeface="Times New Roman" pitchFamily="18" charset="0"/>
            </a:endParaRPr>
          </a:p>
        </p:txBody>
      </p:sp>
      <p:sp>
        <p:nvSpPr>
          <p:cNvPr id="3292175" name="Line 15"/>
          <p:cNvSpPr>
            <a:spLocks noChangeShapeType="1"/>
          </p:cNvSpPr>
          <p:nvPr/>
        </p:nvSpPr>
        <p:spPr bwMode="auto">
          <a:xfrm>
            <a:off x="5257800" y="1447800"/>
            <a:ext cx="0" cy="2082800"/>
          </a:xfrm>
          <a:prstGeom prst="line">
            <a:avLst/>
          </a:prstGeom>
          <a:noFill/>
          <a:ln w="25400">
            <a:solidFill>
              <a:srgbClr val="007DB7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92176" name="Line 16"/>
          <p:cNvSpPr>
            <a:spLocks noChangeShapeType="1"/>
          </p:cNvSpPr>
          <p:nvPr/>
        </p:nvSpPr>
        <p:spPr bwMode="auto">
          <a:xfrm>
            <a:off x="1606550" y="1447800"/>
            <a:ext cx="0" cy="2082800"/>
          </a:xfrm>
          <a:prstGeom prst="line">
            <a:avLst/>
          </a:prstGeom>
          <a:noFill/>
          <a:ln w="25400">
            <a:solidFill>
              <a:srgbClr val="007DB7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92177" name="Rectangle 17" descr="Pink tissue paper"/>
          <p:cNvSpPr>
            <a:spLocks noChangeArrowheads="1"/>
          </p:cNvSpPr>
          <p:nvPr/>
        </p:nvSpPr>
        <p:spPr bwMode="auto">
          <a:xfrm>
            <a:off x="304800" y="4297363"/>
            <a:ext cx="79248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Values resulting from </a:t>
            </a:r>
            <a:r>
              <a:rPr lang="en-US" sz="3200" b="0" i="1" baseline="0">
                <a:latin typeface="Times New Roman" pitchFamily="18" charset="0"/>
              </a:rPr>
              <a:t>n</a:t>
            </a:r>
            <a:r>
              <a:rPr lang="en-US" sz="3200" b="0" baseline="0">
                <a:latin typeface="Times New Roman" pitchFamily="18" charset="0"/>
              </a:rPr>
              <a:t> = 3 are too large.</a:t>
            </a:r>
          </a:p>
        </p:txBody>
      </p:sp>
      <p:sp>
        <p:nvSpPr>
          <p:cNvPr id="3292178" name="Rectangle 18" descr="Pink tissue paper"/>
          <p:cNvSpPr>
            <a:spLocks noChangeArrowheads="1"/>
          </p:cNvSpPr>
          <p:nvPr/>
        </p:nvSpPr>
        <p:spPr bwMode="auto">
          <a:xfrm>
            <a:off x="347663" y="4830763"/>
            <a:ext cx="8382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Solutions we want correspond to </a:t>
            </a:r>
            <a:r>
              <a:rPr lang="en-US" sz="3200" b="0" i="1" baseline="0">
                <a:latin typeface="Times New Roman" pitchFamily="18" charset="0"/>
              </a:rPr>
              <a:t>n</a:t>
            </a:r>
            <a:r>
              <a:rPr lang="en-US" sz="3200" b="0" baseline="0">
                <a:latin typeface="Times New Roman" pitchFamily="18" charset="0"/>
              </a:rPr>
              <a:t> = 0, 1, and 2.</a:t>
            </a:r>
          </a:p>
        </p:txBody>
      </p:sp>
      <p:sp>
        <p:nvSpPr>
          <p:cNvPr id="3292180" name="Rectangle 20"/>
          <p:cNvSpPr>
            <a:spLocks noChangeArrowheads="1"/>
          </p:cNvSpPr>
          <p:nvPr/>
        </p:nvSpPr>
        <p:spPr bwMode="auto">
          <a:xfrm>
            <a:off x="2817813" y="263525"/>
            <a:ext cx="6021387" cy="76041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Solving a Trigonometric Equation Containing Multiple Angles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0E9DBF-711A-4CA1-A14E-2CF0A6C7A8FE}" type="slidenum">
              <a:rPr lang="en-US"/>
              <a:pPr/>
              <a:t>16</a:t>
            </a:fld>
            <a:endParaRPr lang="en-CA"/>
          </a:p>
        </p:txBody>
      </p:sp>
      <p:sp>
        <p:nvSpPr>
          <p:cNvPr id="19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29421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7</a:t>
            </a:r>
          </a:p>
        </p:txBody>
      </p:sp>
      <p:sp>
        <p:nvSpPr>
          <p:cNvPr id="3294211" name="Rectangle 3"/>
          <p:cNvSpPr>
            <a:spLocks noChangeArrowheads="1"/>
          </p:cNvSpPr>
          <p:nvPr/>
        </p:nvSpPr>
        <p:spPr bwMode="auto">
          <a:xfrm>
            <a:off x="2817813" y="381000"/>
            <a:ext cx="61737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Solving a Quadratic Trigonometric Equation</a:t>
            </a:r>
          </a:p>
        </p:txBody>
      </p:sp>
      <p:sp>
        <p:nvSpPr>
          <p:cNvPr id="3294212" name="Text Box 4" descr="Pink tissue paper"/>
          <p:cNvSpPr txBox="1">
            <a:spLocks noChangeArrowheads="1"/>
          </p:cNvSpPr>
          <p:nvPr/>
        </p:nvSpPr>
        <p:spPr bwMode="auto">
          <a:xfrm>
            <a:off x="647700" y="990600"/>
            <a:ext cx="56007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Find all solutions of the equation</a:t>
            </a:r>
          </a:p>
        </p:txBody>
      </p:sp>
      <p:graphicFrame>
        <p:nvGraphicFramePr>
          <p:cNvPr id="3294213" name="Object 5" descr="Pink tissue paper"/>
          <p:cNvGraphicFramePr>
            <a:graphicFrameLocks noChangeAspect="1"/>
          </p:cNvGraphicFramePr>
          <p:nvPr/>
        </p:nvGraphicFramePr>
        <p:xfrm>
          <a:off x="2965450" y="1612900"/>
          <a:ext cx="38989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4233" name="Equation" r:id="rId5" imgW="3898900" imgH="520700" progId="Equation.DSMT4">
                  <p:embed/>
                </p:oleObj>
              </mc:Choice>
              <mc:Fallback>
                <p:oleObj name="Equation" r:id="rId5" imgW="3898900" imgH="5207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5450" y="1612900"/>
                        <a:ext cx="3898900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94214" name="Text Box 6" descr="Pink tissue paper"/>
          <p:cNvSpPr txBox="1">
            <a:spLocks noChangeArrowheads="1"/>
          </p:cNvSpPr>
          <p:nvPr/>
        </p:nvSpPr>
        <p:spPr bwMode="auto">
          <a:xfrm>
            <a:off x="685800" y="2057400"/>
            <a:ext cx="56007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Express the solutions in radians.</a:t>
            </a:r>
          </a:p>
        </p:txBody>
      </p:sp>
      <p:grpSp>
        <p:nvGrpSpPr>
          <p:cNvPr id="3294215" name="Group 7"/>
          <p:cNvGrpSpPr>
            <a:grpSpLocks/>
          </p:cNvGrpSpPr>
          <p:nvPr/>
        </p:nvGrpSpPr>
        <p:grpSpPr bwMode="auto">
          <a:xfrm>
            <a:off x="609600" y="2647950"/>
            <a:ext cx="5422900" cy="1055688"/>
            <a:chOff x="384" y="1668"/>
            <a:chExt cx="3416" cy="665"/>
          </a:xfrm>
        </p:grpSpPr>
        <p:sp>
          <p:nvSpPr>
            <p:cNvPr id="3294216" name="Text Box 8" descr="Pink tissue paper"/>
            <p:cNvSpPr txBox="1">
              <a:spLocks noChangeArrowheads="1"/>
            </p:cNvSpPr>
            <p:nvPr/>
          </p:nvSpPr>
          <p:spPr bwMode="auto">
            <a:xfrm>
              <a:off x="384" y="1668"/>
              <a:ext cx="960" cy="2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US" sz="2800" b="0" baseline="0">
                  <a:solidFill>
                    <a:srgbClr val="007DB7"/>
                  </a:solidFill>
                </a:rPr>
                <a:t>Solution</a:t>
              </a:r>
            </a:p>
          </p:txBody>
        </p:sp>
        <p:sp>
          <p:nvSpPr>
            <p:cNvPr id="3294217" name="Rectangle 9" descr="Pink tissue paper"/>
            <p:cNvSpPr>
              <a:spLocks noChangeArrowheads="1"/>
            </p:cNvSpPr>
            <p:nvPr/>
          </p:nvSpPr>
          <p:spPr bwMode="auto">
            <a:xfrm>
              <a:off x="486" y="1968"/>
              <a:ext cx="85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sz="3200" b="0" baseline="0">
                  <a:latin typeface="Times New Roman" pitchFamily="18" charset="0"/>
                </a:rPr>
                <a:t>Factor</a:t>
              </a:r>
            </a:p>
          </p:txBody>
        </p:sp>
        <p:graphicFrame>
          <p:nvGraphicFramePr>
            <p:cNvPr id="3294218" name="Object 10" descr="Pink tissue paper"/>
            <p:cNvGraphicFramePr>
              <a:graphicFrameLocks noChangeAspect="1"/>
            </p:cNvGraphicFramePr>
            <p:nvPr/>
          </p:nvGraphicFramePr>
          <p:xfrm>
            <a:off x="1344" y="1992"/>
            <a:ext cx="2456" cy="3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94234" name="Equation" r:id="rId7" imgW="3898900" imgH="520700" progId="Equation.DSMT4">
                    <p:embed/>
                  </p:oleObj>
                </mc:Choice>
                <mc:Fallback>
                  <p:oleObj name="Equation" r:id="rId7" imgW="3898900" imgH="520700" progId="Equation.DSMT4">
                    <p:embed/>
                    <p:pic>
                      <p:nvPicPr>
                        <p:cNvPr id="0" name="Object 10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44" y="1992"/>
                          <a:ext cx="2456" cy="32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3294219" name="Object 11" descr="Pink tissue paper"/>
          <p:cNvGraphicFramePr>
            <a:graphicFrameLocks noChangeAspect="1"/>
          </p:cNvGraphicFramePr>
          <p:nvPr/>
        </p:nvGraphicFramePr>
        <p:xfrm>
          <a:off x="2025650" y="3684588"/>
          <a:ext cx="41148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4235" name="Equation" r:id="rId8" imgW="4114800" imgH="558720" progId="Equation.DSMT4">
                  <p:embed/>
                </p:oleObj>
              </mc:Choice>
              <mc:Fallback>
                <p:oleObj name="Equation" r:id="rId8" imgW="4114800" imgH="558720" progId="Equation.DSMT4">
                  <p:embed/>
                  <p:pic>
                    <p:nvPicPr>
                      <p:cNvPr id="0" name="Object 11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5650" y="3684588"/>
                        <a:ext cx="41148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94220" name="Object 12" descr="Pink tissue paper"/>
          <p:cNvGraphicFramePr>
            <a:graphicFrameLocks noChangeAspect="1"/>
          </p:cNvGraphicFramePr>
          <p:nvPr/>
        </p:nvGraphicFramePr>
        <p:xfrm>
          <a:off x="1111250" y="4232275"/>
          <a:ext cx="5894388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4236" name="Equation" r:id="rId10" imgW="5892480" imgH="558720" progId="Equation.DSMT4">
                  <p:embed/>
                </p:oleObj>
              </mc:Choice>
              <mc:Fallback>
                <p:oleObj name="Equation" r:id="rId10" imgW="5892480" imgH="558720" progId="Equation.DSMT4">
                  <p:embed/>
                  <p:pic>
                    <p:nvPicPr>
                      <p:cNvPr id="0" name="Object 12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1250" y="4232275"/>
                        <a:ext cx="5894388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94221" name="Line 13"/>
          <p:cNvSpPr>
            <a:spLocks noChangeShapeType="1"/>
          </p:cNvSpPr>
          <p:nvPr/>
        </p:nvSpPr>
        <p:spPr bwMode="auto">
          <a:xfrm>
            <a:off x="4572000" y="4765675"/>
            <a:ext cx="0" cy="17875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294222" name="Object 14" descr="Pink tissue paper"/>
          <p:cNvGraphicFramePr>
            <a:graphicFrameLocks noChangeAspect="1"/>
          </p:cNvGraphicFramePr>
          <p:nvPr/>
        </p:nvGraphicFramePr>
        <p:xfrm>
          <a:off x="1676400" y="4800600"/>
          <a:ext cx="14478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4237" name="Equation" r:id="rId12" imgW="1447800" imgH="939800" progId="Equation.DSMT4">
                  <p:embed/>
                </p:oleObj>
              </mc:Choice>
              <mc:Fallback>
                <p:oleObj name="Equation" r:id="rId12" imgW="1447800" imgH="939800" progId="Equation.DSMT4">
                  <p:embed/>
                  <p:pic>
                    <p:nvPicPr>
                      <p:cNvPr id="0" name="Object 1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4800600"/>
                        <a:ext cx="14478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94223" name="Object 15" descr="Pink tissue paper"/>
          <p:cNvGraphicFramePr>
            <a:graphicFrameLocks noChangeAspect="1"/>
          </p:cNvGraphicFramePr>
          <p:nvPr/>
        </p:nvGraphicFramePr>
        <p:xfrm>
          <a:off x="5562600" y="5067300"/>
          <a:ext cx="13843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4238" name="Equation" r:id="rId14" imgW="1384300" imgH="342900" progId="Equation.DSMT4">
                  <p:embed/>
                </p:oleObj>
              </mc:Choice>
              <mc:Fallback>
                <p:oleObj name="Equation" r:id="rId14" imgW="1384300" imgH="342900" progId="Equation.DSMT4">
                  <p:embed/>
                  <p:pic>
                    <p:nvPicPr>
                      <p:cNvPr id="0" name="Object 1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2600" y="5067300"/>
                        <a:ext cx="13843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94224" name="Object 16" descr="Pink tissue paper"/>
          <p:cNvGraphicFramePr>
            <a:graphicFrameLocks noChangeAspect="1"/>
          </p:cNvGraphicFramePr>
          <p:nvPr/>
        </p:nvGraphicFramePr>
        <p:xfrm>
          <a:off x="1117600" y="5689600"/>
          <a:ext cx="29591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4239" name="Equation" r:id="rId16" imgW="2959100" imgH="939800" progId="Equation.DSMT4">
                  <p:embed/>
                </p:oleObj>
              </mc:Choice>
              <mc:Fallback>
                <p:oleObj name="Equation" r:id="rId16" imgW="2959100" imgH="939800" progId="Equation.DSMT4">
                  <p:embed/>
                  <p:pic>
                    <p:nvPicPr>
                      <p:cNvPr id="0" name="Object 1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7600" y="5689600"/>
                        <a:ext cx="29591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94225" name="Rectangle 17" descr="Pink tissue paper"/>
          <p:cNvSpPr>
            <a:spLocks noChangeArrowheads="1"/>
          </p:cNvSpPr>
          <p:nvPr/>
        </p:nvSpPr>
        <p:spPr bwMode="auto">
          <a:xfrm>
            <a:off x="5410200" y="5449888"/>
            <a:ext cx="3581400" cy="1103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3200" b="0" baseline="0">
                <a:latin typeface="Times New Roman" pitchFamily="18" charset="0"/>
              </a:rPr>
              <a:t>No solution because      –1 ≤ sin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≤ 1.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6E75F9-B851-49E2-8F85-8F39B9B67D2D}" type="slidenum">
              <a:rPr lang="en-US"/>
              <a:pPr/>
              <a:t>17</a:t>
            </a:fld>
            <a:endParaRPr lang="en-CA"/>
          </a:p>
        </p:txBody>
      </p:sp>
      <p:sp>
        <p:nvSpPr>
          <p:cNvPr id="13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29625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7</a:t>
            </a:r>
          </a:p>
        </p:txBody>
      </p:sp>
      <p:sp>
        <p:nvSpPr>
          <p:cNvPr id="3296259" name="Text Box 3" descr="Pink tissue paper"/>
          <p:cNvSpPr txBox="1">
            <a:spLocks noChangeArrowheads="1"/>
          </p:cNvSpPr>
          <p:nvPr/>
        </p:nvSpPr>
        <p:spPr bwMode="auto">
          <a:xfrm>
            <a:off x="609600" y="990600"/>
            <a:ext cx="320040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3296260" name="Rectangle 4" descr="Pink tissue paper"/>
          <p:cNvSpPr>
            <a:spLocks noChangeArrowheads="1"/>
          </p:cNvSpPr>
          <p:nvPr/>
        </p:nvSpPr>
        <p:spPr bwMode="auto">
          <a:xfrm>
            <a:off x="581025" y="1636713"/>
            <a:ext cx="7143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So,</a:t>
            </a:r>
          </a:p>
        </p:txBody>
      </p:sp>
      <p:graphicFrame>
        <p:nvGraphicFramePr>
          <p:cNvPr id="3296261" name="Object 5" descr="Pink tissue paper"/>
          <p:cNvGraphicFramePr>
            <a:graphicFrameLocks noChangeAspect="1"/>
          </p:cNvGraphicFramePr>
          <p:nvPr/>
        </p:nvGraphicFramePr>
        <p:xfrm>
          <a:off x="1397000" y="1447800"/>
          <a:ext cx="32131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6271" name="Equation" r:id="rId5" imgW="3213100" imgH="939800" progId="Equation.DSMT4">
                  <p:embed/>
                </p:oleObj>
              </mc:Choice>
              <mc:Fallback>
                <p:oleObj name="Equation" r:id="rId5" imgW="3213100" imgH="9398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97000" y="1447800"/>
                        <a:ext cx="32131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96263" name="Rectangle 7" descr="Pink tissue paper"/>
          <p:cNvSpPr>
            <a:spLocks noChangeArrowheads="1"/>
          </p:cNvSpPr>
          <p:nvPr/>
        </p:nvSpPr>
        <p:spPr bwMode="auto">
          <a:xfrm>
            <a:off x="633413" y="3578225"/>
            <a:ext cx="7924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Since sin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has a period of 2</a:t>
            </a:r>
            <a:r>
              <a:rPr lang="en-US" sz="3200" b="0" i="1" baseline="0">
                <a:latin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</a:rPr>
              <a:t>, the solutions are</a:t>
            </a:r>
          </a:p>
        </p:txBody>
      </p:sp>
      <p:graphicFrame>
        <p:nvGraphicFramePr>
          <p:cNvPr id="3296264" name="Object 8" descr="Pink tissue paper"/>
          <p:cNvGraphicFramePr>
            <a:graphicFrameLocks noChangeAspect="1"/>
          </p:cNvGraphicFramePr>
          <p:nvPr/>
        </p:nvGraphicFramePr>
        <p:xfrm>
          <a:off x="1928813" y="4572000"/>
          <a:ext cx="5602287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6272" name="Equation" r:id="rId7" imgW="5600700" imgH="939800" progId="Equation.DSMT4">
                  <p:embed/>
                </p:oleObj>
              </mc:Choice>
              <mc:Fallback>
                <p:oleObj name="Equation" r:id="rId7" imgW="5600700" imgH="93980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8813" y="4572000"/>
                        <a:ext cx="5602287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96265" name="Rectangle 9" descr="Pink tissue paper"/>
          <p:cNvSpPr>
            <a:spLocks noChangeArrowheads="1"/>
          </p:cNvSpPr>
          <p:nvPr/>
        </p:nvSpPr>
        <p:spPr bwMode="auto">
          <a:xfrm>
            <a:off x="685800" y="5745163"/>
            <a:ext cx="79248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for any integer </a:t>
            </a:r>
            <a:r>
              <a:rPr lang="en-US" sz="3200" b="0" i="1" baseline="0">
                <a:latin typeface="Times New Roman" pitchFamily="18" charset="0"/>
              </a:rPr>
              <a:t>n</a:t>
            </a:r>
            <a:r>
              <a:rPr lang="en-US" sz="3200" b="0" baseline="0">
                <a:latin typeface="Times New Roman" pitchFamily="18" charset="0"/>
              </a:rPr>
              <a:t>.</a:t>
            </a:r>
          </a:p>
        </p:txBody>
      </p:sp>
      <p:sp>
        <p:nvSpPr>
          <p:cNvPr id="3296266" name="Rectangle 10" descr="Pink tissue paper"/>
          <p:cNvSpPr>
            <a:spLocks noChangeArrowheads="1"/>
          </p:cNvSpPr>
          <p:nvPr/>
        </p:nvSpPr>
        <p:spPr bwMode="auto">
          <a:xfrm>
            <a:off x="4800600" y="1600200"/>
            <a:ext cx="36337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are the only two</a:t>
            </a:r>
          </a:p>
        </p:txBody>
      </p:sp>
      <p:sp>
        <p:nvSpPr>
          <p:cNvPr id="3296267" name="Rectangle 11" descr="Pink tissue paper"/>
          <p:cNvSpPr>
            <a:spLocks noChangeArrowheads="1"/>
          </p:cNvSpPr>
          <p:nvPr/>
        </p:nvSpPr>
        <p:spPr bwMode="auto">
          <a:xfrm>
            <a:off x="609600" y="2620963"/>
            <a:ext cx="8001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0" baseline="0">
                <a:latin typeface="Times New Roman" pitchFamily="18" charset="0"/>
              </a:rPr>
              <a:t>solutions in the interval [0, 2</a:t>
            </a:r>
            <a:r>
              <a:rPr lang="en-US" sz="3200" b="0" i="1" baseline="0">
                <a:latin typeface="Times New Roman" pitchFamily="18" charset="0"/>
              </a:rPr>
              <a:t>π</a:t>
            </a:r>
            <a:r>
              <a:rPr lang="en-US" sz="3200" b="0" baseline="0">
                <a:latin typeface="Times New Roman" pitchFamily="18" charset="0"/>
              </a:rPr>
              <a:t>).</a:t>
            </a:r>
          </a:p>
        </p:txBody>
      </p:sp>
      <p:sp>
        <p:nvSpPr>
          <p:cNvPr id="3296268" name="Rectangle 12"/>
          <p:cNvSpPr>
            <a:spLocks noChangeArrowheads="1"/>
          </p:cNvSpPr>
          <p:nvPr/>
        </p:nvSpPr>
        <p:spPr bwMode="auto">
          <a:xfrm>
            <a:off x="2817813" y="381000"/>
            <a:ext cx="6173787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Solving a Quadratic Trigonometric Equation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333E61-383D-4552-8351-AB22D1A1E196}" type="slidenum">
              <a:rPr lang="en-US"/>
              <a:pPr/>
              <a:t>18</a:t>
            </a:fld>
            <a:endParaRPr lang="en-CA"/>
          </a:p>
        </p:txBody>
      </p:sp>
      <p:sp>
        <p:nvSpPr>
          <p:cNvPr id="14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298306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8</a:t>
            </a:r>
          </a:p>
        </p:txBody>
      </p:sp>
      <p:sp>
        <p:nvSpPr>
          <p:cNvPr id="3298307" name="Rectangle 3"/>
          <p:cNvSpPr>
            <a:spLocks noChangeArrowheads="1"/>
          </p:cNvSpPr>
          <p:nvPr/>
        </p:nvSpPr>
        <p:spPr bwMode="auto">
          <a:xfrm>
            <a:off x="2817813" y="306388"/>
            <a:ext cx="6199187" cy="68421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Solving a Trigonometric Equation Using Identities</a:t>
            </a:r>
          </a:p>
        </p:txBody>
      </p:sp>
      <p:sp>
        <p:nvSpPr>
          <p:cNvPr id="3298308" name="Text Box 4" descr="Pink tissue paper"/>
          <p:cNvSpPr txBox="1">
            <a:spLocks noChangeArrowheads="1"/>
          </p:cNvSpPr>
          <p:nvPr/>
        </p:nvSpPr>
        <p:spPr bwMode="auto">
          <a:xfrm>
            <a:off x="647700" y="990600"/>
            <a:ext cx="83693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10000"/>
              </a:lnSpc>
            </a:pPr>
            <a:r>
              <a:rPr lang="en-US" sz="3200" b="0" baseline="0">
                <a:latin typeface="Times New Roman" pitchFamily="18" charset="0"/>
              </a:rPr>
              <a:t>Find all the solutions of the equation</a:t>
            </a:r>
          </a:p>
          <a:p>
            <a:pPr>
              <a:lnSpc>
                <a:spcPct val="110000"/>
              </a:lnSpc>
            </a:pPr>
            <a:r>
              <a:rPr lang="en-US" sz="3200" b="0" baseline="0">
                <a:latin typeface="Times New Roman" pitchFamily="18" charset="0"/>
              </a:rPr>
              <a:t>                                         in the interval [0, 2π).</a:t>
            </a:r>
          </a:p>
        </p:txBody>
      </p:sp>
      <p:graphicFrame>
        <p:nvGraphicFramePr>
          <p:cNvPr id="3298309" name="Object 5" descr="Pink tissue paper"/>
          <p:cNvGraphicFramePr>
            <a:graphicFrameLocks noChangeAspect="1"/>
          </p:cNvGraphicFramePr>
          <p:nvPr/>
        </p:nvGraphicFramePr>
        <p:xfrm>
          <a:off x="746125" y="1600200"/>
          <a:ext cx="4013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322" name="Equation" r:id="rId5" imgW="4012920" imgH="507960" progId="Equation.DSMT4">
                  <p:embed/>
                </p:oleObj>
              </mc:Choice>
              <mc:Fallback>
                <p:oleObj name="Equation" r:id="rId5" imgW="4012920" imgH="50796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6125" y="1600200"/>
                        <a:ext cx="4013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298310" name="Group 6"/>
          <p:cNvGrpSpPr>
            <a:grpSpLocks/>
          </p:cNvGrpSpPr>
          <p:nvPr/>
        </p:nvGrpSpPr>
        <p:grpSpPr bwMode="auto">
          <a:xfrm>
            <a:off x="381000" y="2209800"/>
            <a:ext cx="7848600" cy="1562100"/>
            <a:chOff x="240" y="1456"/>
            <a:chExt cx="4944" cy="984"/>
          </a:xfrm>
        </p:grpSpPr>
        <p:sp>
          <p:nvSpPr>
            <p:cNvPr id="3298311" name="Text Box 7" descr="Pink tissue paper"/>
            <p:cNvSpPr txBox="1">
              <a:spLocks noChangeArrowheads="1"/>
            </p:cNvSpPr>
            <p:nvPr/>
          </p:nvSpPr>
          <p:spPr bwMode="auto">
            <a:xfrm>
              <a:off x="240" y="1456"/>
              <a:ext cx="960" cy="2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US" sz="2800" b="0" baseline="0">
                  <a:solidFill>
                    <a:srgbClr val="007DB7"/>
                  </a:solidFill>
                </a:rPr>
                <a:t>Solution</a:t>
              </a:r>
            </a:p>
          </p:txBody>
        </p:sp>
        <p:sp>
          <p:nvSpPr>
            <p:cNvPr id="3298312" name="Rectangle 8" descr="Pink tissue paper"/>
            <p:cNvSpPr>
              <a:spLocks noChangeArrowheads="1"/>
            </p:cNvSpPr>
            <p:nvPr/>
          </p:nvSpPr>
          <p:spPr bwMode="auto">
            <a:xfrm>
              <a:off x="416" y="1802"/>
              <a:ext cx="4768" cy="6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lnSpc>
                  <a:spcPct val="80000"/>
                </a:lnSpc>
              </a:pPr>
              <a:r>
                <a:rPr lang="en-US" sz="3200" b="0" baseline="0">
                  <a:latin typeface="Times New Roman" pitchFamily="18" charset="0"/>
                </a:rPr>
                <a:t>Use the Pythagorean identity to rewrite the equation in terms of cosine only.</a:t>
              </a:r>
            </a:p>
          </p:txBody>
        </p:sp>
      </p:grpSp>
      <p:graphicFrame>
        <p:nvGraphicFramePr>
          <p:cNvPr id="3298313" name="Object 9" descr="Pink tissue paper"/>
          <p:cNvGraphicFramePr>
            <a:graphicFrameLocks noChangeAspect="1"/>
          </p:cNvGraphicFramePr>
          <p:nvPr/>
        </p:nvGraphicFramePr>
        <p:xfrm>
          <a:off x="2222500" y="3683000"/>
          <a:ext cx="4013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323" name="Equation" r:id="rId7" imgW="4012920" imgH="507960" progId="Equation.DSMT4">
                  <p:embed/>
                </p:oleObj>
              </mc:Choice>
              <mc:Fallback>
                <p:oleObj name="Equation" r:id="rId7" imgW="4012920" imgH="50796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2500" y="3683000"/>
                        <a:ext cx="4013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98314" name="Object 10" descr="Pink tissue paper"/>
          <p:cNvGraphicFramePr>
            <a:graphicFrameLocks noChangeAspect="1"/>
          </p:cNvGraphicFramePr>
          <p:nvPr/>
        </p:nvGraphicFramePr>
        <p:xfrm>
          <a:off x="1790700" y="4406900"/>
          <a:ext cx="4876800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324" name="Equation" r:id="rId9" imgW="4876560" imgH="660240" progId="Equation.DSMT4">
                  <p:embed/>
                </p:oleObj>
              </mc:Choice>
              <mc:Fallback>
                <p:oleObj name="Equation" r:id="rId9" imgW="4876560" imgH="660240" progId="Equation.DSMT4">
                  <p:embed/>
                  <p:pic>
                    <p:nvPicPr>
                      <p:cNvPr id="0" name="Object 10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0700" y="4406900"/>
                        <a:ext cx="4876800" cy="66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98315" name="Object 11" descr="Pink tissue paper"/>
          <p:cNvGraphicFramePr>
            <a:graphicFrameLocks noChangeAspect="1"/>
          </p:cNvGraphicFramePr>
          <p:nvPr/>
        </p:nvGraphicFramePr>
        <p:xfrm>
          <a:off x="1905000" y="5143500"/>
          <a:ext cx="4648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325" name="Equation" r:id="rId11" imgW="4647960" imgH="507960" progId="Equation.DSMT4">
                  <p:embed/>
                </p:oleObj>
              </mc:Choice>
              <mc:Fallback>
                <p:oleObj name="Equation" r:id="rId11" imgW="4647960" imgH="507960" progId="Equation.DSMT4">
                  <p:embed/>
                  <p:pic>
                    <p:nvPicPr>
                      <p:cNvPr id="0" name="Object 11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0" y="5143500"/>
                        <a:ext cx="4648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98316" name="Object 12" descr="Pink tissue paper"/>
          <p:cNvGraphicFramePr>
            <a:graphicFrameLocks noChangeAspect="1"/>
          </p:cNvGraphicFramePr>
          <p:nvPr/>
        </p:nvGraphicFramePr>
        <p:xfrm>
          <a:off x="2279650" y="5899150"/>
          <a:ext cx="4114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8326" name="Equation" r:id="rId13" imgW="4114800" imgH="507960" progId="Equation.DSMT4">
                  <p:embed/>
                </p:oleObj>
              </mc:Choice>
              <mc:Fallback>
                <p:oleObj name="Equation" r:id="rId13" imgW="4114800" imgH="507960" progId="Equation.DSMT4">
                  <p:embed/>
                  <p:pic>
                    <p:nvPicPr>
                      <p:cNvPr id="0" name="Object 12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9650" y="5899150"/>
                        <a:ext cx="4114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CFBF7-B628-41A7-A02B-3F844BB42FF7}" type="slidenum">
              <a:rPr lang="en-US"/>
              <a:pPr/>
              <a:t>19</a:t>
            </a:fld>
            <a:endParaRPr lang="en-CA"/>
          </a:p>
        </p:txBody>
      </p:sp>
      <p:sp>
        <p:nvSpPr>
          <p:cNvPr id="12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300354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8</a:t>
            </a:r>
          </a:p>
        </p:txBody>
      </p:sp>
      <p:sp>
        <p:nvSpPr>
          <p:cNvPr id="3300355" name="Text Box 3" descr="Pink tissue paper"/>
          <p:cNvSpPr txBox="1">
            <a:spLocks noChangeArrowheads="1"/>
          </p:cNvSpPr>
          <p:nvPr/>
        </p:nvSpPr>
        <p:spPr bwMode="auto">
          <a:xfrm>
            <a:off x="609600" y="1066800"/>
            <a:ext cx="3200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graphicFrame>
        <p:nvGraphicFramePr>
          <p:cNvPr id="3300356" name="Object 4" descr="Pink tissue paper"/>
          <p:cNvGraphicFramePr>
            <a:graphicFrameLocks noChangeAspect="1"/>
          </p:cNvGraphicFramePr>
          <p:nvPr/>
        </p:nvGraphicFramePr>
        <p:xfrm>
          <a:off x="2247900" y="1701800"/>
          <a:ext cx="41783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0369" name="Equation" r:id="rId5" imgW="4178300" imgH="495300" progId="Equation.DSMT4">
                  <p:embed/>
                </p:oleObj>
              </mc:Choice>
              <mc:Fallback>
                <p:oleObj name="Equation" r:id="rId5" imgW="4178300" imgH="49530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7900" y="1701800"/>
                        <a:ext cx="41783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00358" name="Text Box 6" descr="Pink tissue paper"/>
          <p:cNvSpPr txBox="1">
            <a:spLocks noChangeArrowheads="1"/>
          </p:cNvSpPr>
          <p:nvPr/>
        </p:nvSpPr>
        <p:spPr bwMode="auto">
          <a:xfrm>
            <a:off x="609600" y="2362200"/>
            <a:ext cx="82296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Use the quadratic formula to solve this equation.</a:t>
            </a:r>
          </a:p>
        </p:txBody>
      </p:sp>
      <p:graphicFrame>
        <p:nvGraphicFramePr>
          <p:cNvPr id="3300359" name="Object 7" descr="Pink tissue paper"/>
          <p:cNvGraphicFramePr>
            <a:graphicFrameLocks noChangeAspect="1"/>
          </p:cNvGraphicFramePr>
          <p:nvPr/>
        </p:nvGraphicFramePr>
        <p:xfrm>
          <a:off x="1143000" y="3009900"/>
          <a:ext cx="6389688" cy="154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0370" name="Equation" r:id="rId7" imgW="6387840" imgH="1549080" progId="Equation.DSMT4">
                  <p:embed/>
                </p:oleObj>
              </mc:Choice>
              <mc:Fallback>
                <p:oleObj name="Equation" r:id="rId7" imgW="6387840" imgH="154908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3009900"/>
                        <a:ext cx="6389688" cy="1549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0360" name="Object 8" descr="Pink tissue paper"/>
          <p:cNvGraphicFramePr>
            <a:graphicFrameLocks noChangeAspect="1"/>
          </p:cNvGraphicFramePr>
          <p:nvPr/>
        </p:nvGraphicFramePr>
        <p:xfrm>
          <a:off x="685800" y="4991100"/>
          <a:ext cx="34925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0371" name="Equation" r:id="rId9" imgW="3492500" imgH="1028700" progId="Equation.DSMT4">
                  <p:embed/>
                </p:oleObj>
              </mc:Choice>
              <mc:Fallback>
                <p:oleObj name="Equation" r:id="rId9" imgW="3492500" imgH="102870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4991100"/>
                        <a:ext cx="3492500" cy="102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0361" name="Object 9" descr="Pink tissue paper"/>
          <p:cNvGraphicFramePr>
            <a:graphicFrameLocks noChangeAspect="1"/>
          </p:cNvGraphicFramePr>
          <p:nvPr/>
        </p:nvGraphicFramePr>
        <p:xfrm>
          <a:off x="4413250" y="4991100"/>
          <a:ext cx="20320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0372" name="Equation" r:id="rId11" imgW="2032000" imgH="1028700" progId="Equation.DSMT4">
                  <p:embed/>
                </p:oleObj>
              </mc:Choice>
              <mc:Fallback>
                <p:oleObj name="Equation" r:id="rId11" imgW="2032000" imgH="102870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3250" y="4991100"/>
                        <a:ext cx="2032000" cy="102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0362" name="Object 10" descr="Pink tissue paper"/>
          <p:cNvGraphicFramePr>
            <a:graphicFrameLocks noChangeAspect="1"/>
          </p:cNvGraphicFramePr>
          <p:nvPr/>
        </p:nvGraphicFramePr>
        <p:xfrm>
          <a:off x="6661150" y="4991100"/>
          <a:ext cx="20066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0373" name="Equation" r:id="rId13" imgW="2006600" imgH="1028700" progId="Equation.DSMT4">
                  <p:embed/>
                </p:oleObj>
              </mc:Choice>
              <mc:Fallback>
                <p:oleObj name="Equation" r:id="rId13" imgW="2006600" imgH="1028700" progId="Equation.DSMT4">
                  <p:embed/>
                  <p:pic>
                    <p:nvPicPr>
                      <p:cNvPr id="0" name="Object 10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61150" y="4991100"/>
                        <a:ext cx="2006600" cy="102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00363" name="Rectangle 11"/>
          <p:cNvSpPr>
            <a:spLocks noChangeArrowheads="1"/>
          </p:cNvSpPr>
          <p:nvPr/>
        </p:nvSpPr>
        <p:spPr bwMode="auto">
          <a:xfrm>
            <a:off x="2817813" y="306388"/>
            <a:ext cx="6199187" cy="68421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Solving a Trigonometric Equation Using Identities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071CA9-28FA-438A-BE27-A9EA366C1ECB}" type="slidenum">
              <a:rPr lang="en-US"/>
              <a:pPr/>
              <a:t>20</a:t>
            </a:fld>
            <a:endParaRPr lang="en-CA"/>
          </a:p>
        </p:txBody>
      </p:sp>
      <p:sp>
        <p:nvSpPr>
          <p:cNvPr id="16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302402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8</a:t>
            </a:r>
          </a:p>
        </p:txBody>
      </p:sp>
      <p:sp>
        <p:nvSpPr>
          <p:cNvPr id="3302403" name="Text Box 3" descr="Pink tissue paper"/>
          <p:cNvSpPr txBox="1">
            <a:spLocks noChangeArrowheads="1"/>
          </p:cNvSpPr>
          <p:nvPr/>
        </p:nvSpPr>
        <p:spPr bwMode="auto">
          <a:xfrm>
            <a:off x="609600" y="1066800"/>
            <a:ext cx="3200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3302405" name="Text Box 5" descr="Pink tissue paper"/>
          <p:cNvSpPr txBox="1">
            <a:spLocks noChangeArrowheads="1"/>
          </p:cNvSpPr>
          <p:nvPr/>
        </p:nvSpPr>
        <p:spPr bwMode="auto">
          <a:xfrm>
            <a:off x="609600" y="1447800"/>
            <a:ext cx="8229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b="0" baseline="0">
                <a:latin typeface="Times New Roman" pitchFamily="18" charset="0"/>
              </a:rPr>
              <a:t>So,</a:t>
            </a:r>
          </a:p>
        </p:txBody>
      </p:sp>
      <p:graphicFrame>
        <p:nvGraphicFramePr>
          <p:cNvPr id="3302406" name="Object 6" descr="Pink tissue paper"/>
          <p:cNvGraphicFramePr>
            <a:graphicFrameLocks noChangeAspect="1"/>
          </p:cNvGraphicFramePr>
          <p:nvPr/>
        </p:nvGraphicFramePr>
        <p:xfrm>
          <a:off x="908050" y="2133600"/>
          <a:ext cx="28956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2422" name="Equation" r:id="rId5" imgW="2895600" imgH="1028700" progId="Equation.DSMT4">
                  <p:embed/>
                </p:oleObj>
              </mc:Choice>
              <mc:Fallback>
                <p:oleObj name="Equation" r:id="rId5" imgW="2895600" imgH="102870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8050" y="2133600"/>
                        <a:ext cx="2895600" cy="102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2407" name="Object 7" descr="Pink tissue paper"/>
          <p:cNvGraphicFramePr>
            <a:graphicFrameLocks noChangeAspect="1"/>
          </p:cNvGraphicFramePr>
          <p:nvPr/>
        </p:nvGraphicFramePr>
        <p:xfrm>
          <a:off x="4191000" y="2057400"/>
          <a:ext cx="41021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2423" name="Equation" r:id="rId7" imgW="4102100" imgH="1028700" progId="Equation.DSMT4">
                  <p:embed/>
                </p:oleObj>
              </mc:Choice>
              <mc:Fallback>
                <p:oleObj name="Equation" r:id="rId7" imgW="4102100" imgH="10287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0" y="2057400"/>
                        <a:ext cx="4102100" cy="102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02408" name="Line 8"/>
          <p:cNvSpPr>
            <a:spLocks noChangeShapeType="1"/>
          </p:cNvSpPr>
          <p:nvPr/>
        </p:nvSpPr>
        <p:spPr bwMode="auto">
          <a:xfrm>
            <a:off x="4572000" y="2971800"/>
            <a:ext cx="0" cy="3505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302409" name="Object 9" descr="Pink tissue paper"/>
          <p:cNvGraphicFramePr>
            <a:graphicFrameLocks noChangeAspect="1"/>
          </p:cNvGraphicFramePr>
          <p:nvPr/>
        </p:nvGraphicFramePr>
        <p:xfrm>
          <a:off x="914400" y="3314700"/>
          <a:ext cx="20447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2424" name="Equation" r:id="rId9" imgW="2044700" imgH="1028700" progId="Equation.DSMT4">
                  <p:embed/>
                </p:oleObj>
              </mc:Choice>
              <mc:Fallback>
                <p:oleObj name="Equation" r:id="rId9" imgW="2044700" imgH="102870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3314700"/>
                        <a:ext cx="2044700" cy="102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2410" name="Object 10" descr="Pink tissue paper"/>
          <p:cNvGraphicFramePr>
            <a:graphicFrameLocks noChangeAspect="1"/>
          </p:cNvGraphicFramePr>
          <p:nvPr/>
        </p:nvGraphicFramePr>
        <p:xfrm>
          <a:off x="927100" y="4533900"/>
          <a:ext cx="22987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2425" name="Equation" r:id="rId11" imgW="2298700" imgH="495300" progId="Equation.DSMT4">
                  <p:embed/>
                </p:oleObj>
              </mc:Choice>
              <mc:Fallback>
                <p:oleObj name="Equation" r:id="rId11" imgW="2298700" imgH="495300" progId="Equation.DSMT4">
                  <p:embed/>
                  <p:pic>
                    <p:nvPicPr>
                      <p:cNvPr id="0" name="Object 10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7100" y="4533900"/>
                        <a:ext cx="229870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02411" name="Rectangle 11" descr="Pink tissue paper"/>
          <p:cNvSpPr>
            <a:spLocks noChangeArrowheads="1"/>
          </p:cNvSpPr>
          <p:nvPr/>
        </p:nvSpPr>
        <p:spPr bwMode="auto">
          <a:xfrm>
            <a:off x="647700" y="5181600"/>
            <a:ext cx="354330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3200" b="0" baseline="0">
                <a:latin typeface="Times New Roman" pitchFamily="18" charset="0"/>
              </a:rPr>
              <a:t>No solution because      –1 ≤ cos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≤ 1.</a:t>
            </a:r>
          </a:p>
        </p:txBody>
      </p:sp>
      <p:graphicFrame>
        <p:nvGraphicFramePr>
          <p:cNvPr id="3302412" name="Object 12" descr="Pink tissue paper"/>
          <p:cNvGraphicFramePr>
            <a:graphicFrameLocks noChangeAspect="1"/>
          </p:cNvGraphicFramePr>
          <p:nvPr/>
        </p:nvGraphicFramePr>
        <p:xfrm>
          <a:off x="5410200" y="3162300"/>
          <a:ext cx="25654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2426" name="Equation" r:id="rId13" imgW="2565400" imgH="1041400" progId="Equation.DSMT4">
                  <p:embed/>
                </p:oleObj>
              </mc:Choice>
              <mc:Fallback>
                <p:oleObj name="Equation" r:id="rId13" imgW="2565400" imgH="1041400" progId="Equation.DSMT4">
                  <p:embed/>
                  <p:pic>
                    <p:nvPicPr>
                      <p:cNvPr id="0" name="Object 12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0200" y="3162300"/>
                        <a:ext cx="2565400" cy="104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2413" name="Object 13" descr="Pink tissue paper"/>
          <p:cNvGraphicFramePr>
            <a:graphicFrameLocks noChangeAspect="1"/>
          </p:cNvGraphicFramePr>
          <p:nvPr/>
        </p:nvGraphicFramePr>
        <p:xfrm>
          <a:off x="5448300" y="4210050"/>
          <a:ext cx="20955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2427" name="Equation" r:id="rId15" imgW="2095500" imgH="1028700" progId="Equation.DSMT4">
                  <p:embed/>
                </p:oleObj>
              </mc:Choice>
              <mc:Fallback>
                <p:oleObj name="Equation" r:id="rId15" imgW="2095500" imgH="1028700" progId="Equation.DSMT4">
                  <p:embed/>
                  <p:pic>
                    <p:nvPicPr>
                      <p:cNvPr id="0" name="Object 13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8300" y="4210050"/>
                        <a:ext cx="2095500" cy="102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02414" name="Rectangle 14" descr="Pink tissue paper"/>
          <p:cNvSpPr>
            <a:spLocks noChangeArrowheads="1"/>
          </p:cNvSpPr>
          <p:nvPr/>
        </p:nvSpPr>
        <p:spPr bwMode="auto">
          <a:xfrm>
            <a:off x="4800600" y="5486400"/>
            <a:ext cx="4038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3200" b="0" baseline="0">
                <a:latin typeface="Times New Roman" pitchFamily="18" charset="0"/>
              </a:rPr>
              <a:t>cos</a:t>
            </a:r>
            <a:r>
              <a:rPr lang="en-US" sz="3200" b="0" i="1" baseline="0">
                <a:latin typeface="Symbol" pitchFamily="18" charset="2"/>
                <a:sym typeface="Symbol" pitchFamily="18" charset="2"/>
              </a:rPr>
              <a:t></a:t>
            </a:r>
            <a:r>
              <a:rPr lang="en-US" sz="3200" b="0" baseline="0">
                <a:latin typeface="Times New Roman" pitchFamily="18" charset="0"/>
              </a:rPr>
              <a:t> &lt; 0 in QII, QIII</a:t>
            </a:r>
          </a:p>
        </p:txBody>
      </p:sp>
      <p:sp>
        <p:nvSpPr>
          <p:cNvPr id="3302415" name="Rectangle 15"/>
          <p:cNvSpPr>
            <a:spLocks noChangeArrowheads="1"/>
          </p:cNvSpPr>
          <p:nvPr/>
        </p:nvSpPr>
        <p:spPr bwMode="auto">
          <a:xfrm>
            <a:off x="2817813" y="306388"/>
            <a:ext cx="6199187" cy="68421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Solving a Trigonometric Equation Using Identities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DFE377-0C55-4F26-B90C-40057EB86DFA}" type="slidenum">
              <a:rPr lang="en-US"/>
              <a:pPr/>
              <a:t>21</a:t>
            </a:fld>
            <a:endParaRPr lang="en-CA"/>
          </a:p>
        </p:txBody>
      </p:sp>
      <p:sp>
        <p:nvSpPr>
          <p:cNvPr id="12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304450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8</a:t>
            </a:r>
          </a:p>
        </p:txBody>
      </p:sp>
      <p:sp>
        <p:nvSpPr>
          <p:cNvPr id="3304451" name="Text Box 3" descr="Pink tissue paper"/>
          <p:cNvSpPr txBox="1">
            <a:spLocks noChangeArrowheads="1"/>
          </p:cNvSpPr>
          <p:nvPr/>
        </p:nvSpPr>
        <p:spPr bwMode="auto">
          <a:xfrm>
            <a:off x="609600" y="1066800"/>
            <a:ext cx="3200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graphicFrame>
        <p:nvGraphicFramePr>
          <p:cNvPr id="3304453" name="Object 5" descr="Pink tissue paper"/>
          <p:cNvGraphicFramePr>
            <a:graphicFrameLocks noChangeAspect="1"/>
          </p:cNvGraphicFramePr>
          <p:nvPr/>
        </p:nvGraphicFramePr>
        <p:xfrm>
          <a:off x="1200150" y="1600200"/>
          <a:ext cx="44196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4464" name="Equation" r:id="rId5" imgW="4419600" imgH="1028700" progId="Equation.DSMT4">
                  <p:embed/>
                </p:oleObj>
              </mc:Choice>
              <mc:Fallback>
                <p:oleObj name="Equation" r:id="rId5" imgW="4419600" imgH="1028700" progId="Equation.DSMT4">
                  <p:embed/>
                  <p:pic>
                    <p:nvPicPr>
                      <p:cNvPr id="0" name="Object 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0150" y="1600200"/>
                        <a:ext cx="4419600" cy="1028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4454" name="Object 6" descr="Pink tissue paper"/>
          <p:cNvGraphicFramePr>
            <a:graphicFrameLocks noChangeAspect="1"/>
          </p:cNvGraphicFramePr>
          <p:nvPr/>
        </p:nvGraphicFramePr>
        <p:xfrm>
          <a:off x="2133600" y="2825750"/>
          <a:ext cx="25527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4465" name="Equation" r:id="rId7" imgW="2552700" imgH="939800" progId="Equation.DSMT4">
                  <p:embed/>
                </p:oleObj>
              </mc:Choice>
              <mc:Fallback>
                <p:oleObj name="Equation" r:id="rId7" imgW="2552700" imgH="93980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2825750"/>
                        <a:ext cx="25527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4455" name="Object 7" descr="Pink tissue paper"/>
          <p:cNvGraphicFramePr>
            <a:graphicFrameLocks noChangeAspect="1"/>
          </p:cNvGraphicFramePr>
          <p:nvPr/>
        </p:nvGraphicFramePr>
        <p:xfrm>
          <a:off x="2120900" y="4051300"/>
          <a:ext cx="25654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4466" name="Equation" r:id="rId9" imgW="2565400" imgH="939800" progId="Equation.DSMT4">
                  <p:embed/>
                </p:oleObj>
              </mc:Choice>
              <mc:Fallback>
                <p:oleObj name="Equation" r:id="rId9" imgW="2565400" imgH="9398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0900" y="4051300"/>
                        <a:ext cx="25654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304456" name="Group 8"/>
          <p:cNvGrpSpPr>
            <a:grpSpLocks/>
          </p:cNvGrpSpPr>
          <p:nvPr/>
        </p:nvGrpSpPr>
        <p:grpSpPr bwMode="auto">
          <a:xfrm>
            <a:off x="609600" y="5334000"/>
            <a:ext cx="7918450" cy="1054100"/>
            <a:chOff x="384" y="3360"/>
            <a:chExt cx="4988" cy="664"/>
          </a:xfrm>
        </p:grpSpPr>
        <p:sp>
          <p:nvSpPr>
            <p:cNvPr id="3304457" name="Rectangle 9" descr="Pink tissue paper"/>
            <p:cNvSpPr>
              <a:spLocks noChangeArrowheads="1"/>
            </p:cNvSpPr>
            <p:nvPr/>
          </p:nvSpPr>
          <p:spPr bwMode="auto">
            <a:xfrm>
              <a:off x="384" y="3480"/>
              <a:ext cx="3864" cy="4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US" sz="3200" b="0" baseline="0">
                  <a:latin typeface="Times New Roman" pitchFamily="18" charset="0"/>
                </a:rPr>
                <a:t>Solution set in the interval [0, 2</a:t>
              </a:r>
              <a:r>
                <a:rPr lang="en-US" sz="3200" b="0" i="1" baseline="0">
                  <a:latin typeface="Times New Roman" pitchFamily="18" charset="0"/>
                </a:rPr>
                <a:t>π</a:t>
              </a:r>
              <a:r>
                <a:rPr lang="en-US" sz="3200" b="0" baseline="0">
                  <a:latin typeface="Times New Roman" pitchFamily="18" charset="0"/>
                </a:rPr>
                <a:t>) is</a:t>
              </a:r>
            </a:p>
          </p:txBody>
        </p:sp>
        <p:graphicFrame>
          <p:nvGraphicFramePr>
            <p:cNvPr id="3304458" name="Object 10" descr="Pink tissue paper"/>
            <p:cNvGraphicFramePr>
              <a:graphicFrameLocks noChangeAspect="1"/>
            </p:cNvGraphicFramePr>
            <p:nvPr/>
          </p:nvGraphicFramePr>
          <p:xfrm>
            <a:off x="4180" y="3360"/>
            <a:ext cx="1192" cy="6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04467" name="Equation" r:id="rId11" imgW="1892300" imgH="1054100" progId="Equation.DSMT4">
                    <p:embed/>
                  </p:oleObj>
                </mc:Choice>
                <mc:Fallback>
                  <p:oleObj name="Equation" r:id="rId11" imgW="1892300" imgH="1054100" progId="Equation.DSMT4">
                    <p:embed/>
                    <p:pic>
                      <p:nvPicPr>
                        <p:cNvPr id="0" name="Object 10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80" y="3360"/>
                          <a:ext cx="1192" cy="6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304459" name="Rectangle 11"/>
          <p:cNvSpPr>
            <a:spLocks noChangeArrowheads="1"/>
          </p:cNvSpPr>
          <p:nvPr/>
        </p:nvSpPr>
        <p:spPr bwMode="auto">
          <a:xfrm>
            <a:off x="2817813" y="306388"/>
            <a:ext cx="6199187" cy="68421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Solving a Trigonometric Equation Using Identities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0A0F91-83EF-4E37-B216-BA6AA8B86ECE}" type="slidenum">
              <a:rPr lang="en-US"/>
              <a:pPr/>
              <a:t>22</a:t>
            </a:fld>
            <a:endParaRPr lang="en-CA"/>
          </a:p>
        </p:txBody>
      </p:sp>
      <p:sp>
        <p:nvSpPr>
          <p:cNvPr id="14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306498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9</a:t>
            </a:r>
          </a:p>
        </p:txBody>
      </p:sp>
      <p:sp>
        <p:nvSpPr>
          <p:cNvPr id="3306499" name="Rectangle 3"/>
          <p:cNvSpPr>
            <a:spLocks noChangeArrowheads="1"/>
          </p:cNvSpPr>
          <p:nvPr/>
        </p:nvSpPr>
        <p:spPr bwMode="auto">
          <a:xfrm>
            <a:off x="2817813" y="300038"/>
            <a:ext cx="6021387" cy="68421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Solving a Trigonometric Equation by Squaring</a:t>
            </a:r>
            <a:endParaRPr lang="en-US" sz="3000" b="0" i="1" baseline="0">
              <a:latin typeface="Times New Roman" pitchFamily="18" charset="0"/>
            </a:endParaRPr>
          </a:p>
        </p:txBody>
      </p:sp>
      <p:grpSp>
        <p:nvGrpSpPr>
          <p:cNvPr id="3306500" name="Group 4"/>
          <p:cNvGrpSpPr>
            <a:grpSpLocks/>
          </p:cNvGrpSpPr>
          <p:nvPr/>
        </p:nvGrpSpPr>
        <p:grpSpPr bwMode="auto">
          <a:xfrm>
            <a:off x="647700" y="2209800"/>
            <a:ext cx="8039100" cy="1495425"/>
            <a:chOff x="408" y="1392"/>
            <a:chExt cx="5064" cy="942"/>
          </a:xfrm>
        </p:grpSpPr>
        <p:sp>
          <p:nvSpPr>
            <p:cNvPr id="3306501" name="Text Box 5" descr="Pink tissue paper"/>
            <p:cNvSpPr txBox="1">
              <a:spLocks noChangeArrowheads="1"/>
            </p:cNvSpPr>
            <p:nvPr/>
          </p:nvSpPr>
          <p:spPr bwMode="auto">
            <a:xfrm>
              <a:off x="408" y="1392"/>
              <a:ext cx="1152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r>
                <a:rPr lang="en-US" sz="2800" b="0" baseline="0">
                  <a:solidFill>
                    <a:srgbClr val="007DB7"/>
                  </a:solidFill>
                </a:rPr>
                <a:t>Solution</a:t>
              </a:r>
            </a:p>
          </p:txBody>
        </p:sp>
        <p:sp>
          <p:nvSpPr>
            <p:cNvPr id="3306502" name="Rectangle 6" descr="Pink tissue paper"/>
            <p:cNvSpPr>
              <a:spLocks noChangeArrowheads="1"/>
            </p:cNvSpPr>
            <p:nvPr/>
          </p:nvSpPr>
          <p:spPr bwMode="auto">
            <a:xfrm>
              <a:off x="410" y="1680"/>
              <a:ext cx="5062" cy="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US" sz="3200" b="0" baseline="0">
                  <a:latin typeface="Times New Roman" pitchFamily="18" charset="0"/>
                </a:rPr>
                <a:t>Square both sides and use identities to convert to an equation containing only sin</a:t>
              </a:r>
              <a:r>
                <a:rPr lang="en-US" sz="1600" b="0" baseline="0">
                  <a:latin typeface="Times New Roman" pitchFamily="18" charset="0"/>
                </a:rPr>
                <a:t> </a:t>
              </a:r>
              <a:r>
                <a:rPr lang="en-US" sz="3200" b="0" i="1" baseline="0">
                  <a:latin typeface="Times New Roman" pitchFamily="18" charset="0"/>
                </a:rPr>
                <a:t>x</a:t>
              </a:r>
              <a:r>
                <a:rPr lang="en-US" sz="3200" b="0" baseline="0">
                  <a:latin typeface="Times New Roman" pitchFamily="18" charset="0"/>
                </a:rPr>
                <a:t>.</a:t>
              </a:r>
            </a:p>
          </p:txBody>
        </p:sp>
      </p:grpSp>
      <p:sp>
        <p:nvSpPr>
          <p:cNvPr id="3306503" name="Text Box 7" descr="Pink tissue paper"/>
          <p:cNvSpPr txBox="1">
            <a:spLocks noChangeArrowheads="1"/>
          </p:cNvSpPr>
          <p:nvPr/>
        </p:nvSpPr>
        <p:spPr bwMode="auto">
          <a:xfrm>
            <a:off x="647700" y="990600"/>
            <a:ext cx="7848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2171700" indent="-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743200" indent="-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4572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10000"/>
              </a:lnSpc>
            </a:pPr>
            <a:r>
              <a:rPr lang="en-US" sz="3200" b="0" baseline="0">
                <a:latin typeface="Times New Roman" pitchFamily="18" charset="0"/>
              </a:rPr>
              <a:t>Find all the solutions in the interval [0, 2π) to the equation</a:t>
            </a:r>
          </a:p>
        </p:txBody>
      </p:sp>
      <p:graphicFrame>
        <p:nvGraphicFramePr>
          <p:cNvPr id="3306504" name="Object 8" descr="Pink tissue paper"/>
          <p:cNvGraphicFramePr>
            <a:graphicFrameLocks noChangeAspect="1"/>
          </p:cNvGraphicFramePr>
          <p:nvPr/>
        </p:nvGraphicFramePr>
        <p:xfrm>
          <a:off x="2895600" y="1574800"/>
          <a:ext cx="32004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6514" name="Equation" r:id="rId5" imgW="3200400" imgH="558800" progId="Equation.DSMT4">
                  <p:embed/>
                </p:oleObj>
              </mc:Choice>
              <mc:Fallback>
                <p:oleObj name="Equation" r:id="rId5" imgW="3200400" imgH="55880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5600" y="1574800"/>
                        <a:ext cx="32004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6505" name="Object 9" descr="Pink tissue paper"/>
          <p:cNvGraphicFramePr>
            <a:graphicFrameLocks noChangeAspect="1"/>
          </p:cNvGraphicFramePr>
          <p:nvPr/>
        </p:nvGraphicFramePr>
        <p:xfrm>
          <a:off x="3048000" y="3759200"/>
          <a:ext cx="32004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6515" name="Equation" r:id="rId7" imgW="3200400" imgH="558800" progId="Equation.DSMT4">
                  <p:embed/>
                </p:oleObj>
              </mc:Choice>
              <mc:Fallback>
                <p:oleObj name="Equation" r:id="rId7" imgW="3200400" imgH="55880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0" y="3759200"/>
                        <a:ext cx="32004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6506" name="Object 10" descr="Pink tissue paper"/>
          <p:cNvGraphicFramePr>
            <a:graphicFrameLocks noChangeAspect="1"/>
          </p:cNvGraphicFramePr>
          <p:nvPr/>
        </p:nvGraphicFramePr>
        <p:xfrm>
          <a:off x="2559050" y="4343400"/>
          <a:ext cx="39116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6516" name="Equation" r:id="rId8" imgW="3911400" imgH="812520" progId="Equation.DSMT4">
                  <p:embed/>
                </p:oleObj>
              </mc:Choice>
              <mc:Fallback>
                <p:oleObj name="Equation" r:id="rId8" imgW="3911400" imgH="812520" progId="Equation.DSMT4">
                  <p:embed/>
                  <p:pic>
                    <p:nvPicPr>
                      <p:cNvPr id="0" name="Object 10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9050" y="4343400"/>
                        <a:ext cx="3911600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6507" name="Object 11" descr="Pink tissue paper"/>
          <p:cNvGraphicFramePr>
            <a:graphicFrameLocks noChangeAspect="1"/>
          </p:cNvGraphicFramePr>
          <p:nvPr/>
        </p:nvGraphicFramePr>
        <p:xfrm>
          <a:off x="3149600" y="5283200"/>
          <a:ext cx="43815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6517" name="Equation" r:id="rId10" imgW="4381200" imgH="431640" progId="Equation.DSMT4">
                  <p:embed/>
                </p:oleObj>
              </mc:Choice>
              <mc:Fallback>
                <p:oleObj name="Equation" r:id="rId10" imgW="4381200" imgH="431640" progId="Equation.DSMT4">
                  <p:embed/>
                  <p:pic>
                    <p:nvPicPr>
                      <p:cNvPr id="0" name="Object 11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9600" y="5283200"/>
                        <a:ext cx="43815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6508" name="Object 12" descr="Pink tissue paper"/>
          <p:cNvGraphicFramePr>
            <a:graphicFrameLocks noChangeAspect="1"/>
          </p:cNvGraphicFramePr>
          <p:nvPr/>
        </p:nvGraphicFramePr>
        <p:xfrm>
          <a:off x="2405063" y="5873750"/>
          <a:ext cx="5132387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6518" name="Equation" r:id="rId12" imgW="5130720" imgH="660240" progId="Equation.DSMT4">
                  <p:embed/>
                </p:oleObj>
              </mc:Choice>
              <mc:Fallback>
                <p:oleObj name="Equation" r:id="rId12" imgW="5130720" imgH="660240" progId="Equation.DSMT4">
                  <p:embed/>
                  <p:pic>
                    <p:nvPicPr>
                      <p:cNvPr id="0" name="Object 12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5063" y="5873750"/>
                        <a:ext cx="5132387" cy="66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C77838-5599-4228-A98C-8612259A52CC}" type="slidenum">
              <a:rPr lang="en-US"/>
              <a:pPr/>
              <a:t>23</a:t>
            </a:fld>
            <a:endParaRPr lang="en-CA"/>
          </a:p>
        </p:txBody>
      </p:sp>
      <p:sp>
        <p:nvSpPr>
          <p:cNvPr id="1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308546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9</a:t>
            </a:r>
          </a:p>
        </p:txBody>
      </p:sp>
      <p:sp>
        <p:nvSpPr>
          <p:cNvPr id="3308547" name="Text Box 3" descr="Pink tissue paper"/>
          <p:cNvSpPr txBox="1">
            <a:spLocks noChangeArrowheads="1"/>
          </p:cNvSpPr>
          <p:nvPr/>
        </p:nvSpPr>
        <p:spPr bwMode="auto">
          <a:xfrm>
            <a:off x="641350" y="1143000"/>
            <a:ext cx="324485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graphicFrame>
        <p:nvGraphicFramePr>
          <p:cNvPr id="3308548" name="Object 4" descr="Pink tissue paper"/>
          <p:cNvGraphicFramePr>
            <a:graphicFrameLocks noChangeAspect="1"/>
          </p:cNvGraphicFramePr>
          <p:nvPr/>
        </p:nvGraphicFramePr>
        <p:xfrm>
          <a:off x="2692400" y="1676400"/>
          <a:ext cx="49276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8571" name="Equation" r:id="rId5" imgW="4927600" imgH="419100" progId="Equation.DSMT4">
                  <p:embed/>
                </p:oleObj>
              </mc:Choice>
              <mc:Fallback>
                <p:oleObj name="Equation" r:id="rId5" imgW="4927600" imgH="419100" progId="Equation.DSMT4">
                  <p:embed/>
                  <p:pic>
                    <p:nvPicPr>
                      <p:cNvPr id="0" name="Object 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2400" y="1676400"/>
                        <a:ext cx="49276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8550" name="Object 6" descr="Pink tissue paper"/>
          <p:cNvGraphicFramePr>
            <a:graphicFrameLocks noChangeAspect="1"/>
          </p:cNvGraphicFramePr>
          <p:nvPr/>
        </p:nvGraphicFramePr>
        <p:xfrm>
          <a:off x="1092200" y="2203450"/>
          <a:ext cx="3987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8572" name="Equation" r:id="rId7" imgW="3987800" imgH="419100" progId="Equation.DSMT4">
                  <p:embed/>
                </p:oleObj>
              </mc:Choice>
              <mc:Fallback>
                <p:oleObj name="Equation" r:id="rId7" imgW="3987800" imgH="41910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2200" y="2203450"/>
                        <a:ext cx="39878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8551" name="Object 7" descr="Pink tissue paper"/>
          <p:cNvGraphicFramePr>
            <a:graphicFrameLocks noChangeAspect="1"/>
          </p:cNvGraphicFramePr>
          <p:nvPr/>
        </p:nvGraphicFramePr>
        <p:xfrm>
          <a:off x="1651000" y="2794000"/>
          <a:ext cx="3429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8573" name="Equation" r:id="rId9" imgW="3429000" imgH="419100" progId="Equation.DSMT4">
                  <p:embed/>
                </p:oleObj>
              </mc:Choice>
              <mc:Fallback>
                <p:oleObj name="Equation" r:id="rId9" imgW="3429000" imgH="4191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1000" y="2794000"/>
                        <a:ext cx="34290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8552" name="Object 8" descr="Pink tissue paper"/>
          <p:cNvGraphicFramePr>
            <a:graphicFrameLocks noChangeAspect="1"/>
          </p:cNvGraphicFramePr>
          <p:nvPr/>
        </p:nvGraphicFramePr>
        <p:xfrm>
          <a:off x="1085850" y="3327400"/>
          <a:ext cx="40005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8574" name="Equation" r:id="rId11" imgW="4000320" imgH="558720" progId="Equation.DSMT4">
                  <p:embed/>
                </p:oleObj>
              </mc:Choice>
              <mc:Fallback>
                <p:oleObj name="Equation" r:id="rId11" imgW="4000320" imgH="55872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5850" y="3327400"/>
                        <a:ext cx="40005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8553" name="Object 9" descr="Pink tissue paper"/>
          <p:cNvGraphicFramePr>
            <a:graphicFrameLocks noChangeAspect="1"/>
          </p:cNvGraphicFramePr>
          <p:nvPr/>
        </p:nvGraphicFramePr>
        <p:xfrm>
          <a:off x="914400" y="4102100"/>
          <a:ext cx="21590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8575" name="Equation" r:id="rId13" imgW="2159000" imgH="330200" progId="Equation.DSMT4">
                  <p:embed/>
                </p:oleObj>
              </mc:Choice>
              <mc:Fallback>
                <p:oleObj name="Equation" r:id="rId13" imgW="2159000" imgH="33020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4102100"/>
                        <a:ext cx="2159000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8554" name="Object 10" descr="Pink tissue paper"/>
          <p:cNvGraphicFramePr>
            <a:graphicFrameLocks noChangeAspect="1"/>
          </p:cNvGraphicFramePr>
          <p:nvPr/>
        </p:nvGraphicFramePr>
        <p:xfrm>
          <a:off x="4724400" y="4102100"/>
          <a:ext cx="28956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8576" name="Equation" r:id="rId15" imgW="2895600" imgH="330200" progId="Equation.DSMT4">
                  <p:embed/>
                </p:oleObj>
              </mc:Choice>
              <mc:Fallback>
                <p:oleObj name="Equation" r:id="rId15" imgW="2895600" imgH="330200" progId="Equation.DSMT4">
                  <p:embed/>
                  <p:pic>
                    <p:nvPicPr>
                      <p:cNvPr id="0" name="Object 10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4400" y="4102100"/>
                        <a:ext cx="2895600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08555" name="Line 11"/>
          <p:cNvSpPr>
            <a:spLocks noChangeShapeType="1"/>
          </p:cNvSpPr>
          <p:nvPr/>
        </p:nvSpPr>
        <p:spPr bwMode="auto">
          <a:xfrm>
            <a:off x="4876800" y="4533900"/>
            <a:ext cx="0" cy="20955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308556" name="Object 12" descr="Pink tissue paper"/>
          <p:cNvGraphicFramePr>
            <a:graphicFrameLocks noChangeAspect="1"/>
          </p:cNvGraphicFramePr>
          <p:nvPr/>
        </p:nvGraphicFramePr>
        <p:xfrm>
          <a:off x="1676400" y="4622800"/>
          <a:ext cx="14478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8577" name="Equation" r:id="rId17" imgW="1447800" imgH="939800" progId="Equation.DSMT4">
                  <p:embed/>
                </p:oleObj>
              </mc:Choice>
              <mc:Fallback>
                <p:oleObj name="Equation" r:id="rId17" imgW="1447800" imgH="939800" progId="Equation.DSMT4">
                  <p:embed/>
                  <p:pic>
                    <p:nvPicPr>
                      <p:cNvPr id="0" name="Object 12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4622800"/>
                        <a:ext cx="14478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8557" name="Object 13" descr="Pink tissue paper"/>
          <p:cNvGraphicFramePr>
            <a:graphicFrameLocks noChangeAspect="1"/>
          </p:cNvGraphicFramePr>
          <p:nvPr/>
        </p:nvGraphicFramePr>
        <p:xfrm>
          <a:off x="2209800" y="5588000"/>
          <a:ext cx="23622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8578" name="Equation" r:id="rId19" imgW="2362200" imgH="939800" progId="Equation.DSMT4">
                  <p:embed/>
                </p:oleObj>
              </mc:Choice>
              <mc:Fallback>
                <p:oleObj name="Equation" r:id="rId19" imgW="2362200" imgH="939800" progId="Equation.DSMT4">
                  <p:embed/>
                  <p:pic>
                    <p:nvPicPr>
                      <p:cNvPr id="0" name="Object 13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5588000"/>
                        <a:ext cx="23622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8558" name="Object 14" descr="Pink tissue paper"/>
          <p:cNvGraphicFramePr>
            <a:graphicFrameLocks noChangeAspect="1"/>
          </p:cNvGraphicFramePr>
          <p:nvPr/>
        </p:nvGraphicFramePr>
        <p:xfrm>
          <a:off x="6242050" y="4800600"/>
          <a:ext cx="15621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8579" name="Equation" r:id="rId21" imgW="1562100" imgH="330200" progId="Equation.DSMT4">
                  <p:embed/>
                </p:oleObj>
              </mc:Choice>
              <mc:Fallback>
                <p:oleObj name="Equation" r:id="rId21" imgW="1562100" imgH="330200" progId="Equation.DSMT4">
                  <p:embed/>
                  <p:pic>
                    <p:nvPicPr>
                      <p:cNvPr id="0" name="Object 1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2050" y="4800600"/>
                        <a:ext cx="1562100" cy="33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08559" name="Object 15" descr="Pink tissue paper"/>
          <p:cNvGraphicFramePr>
            <a:graphicFrameLocks noChangeAspect="1"/>
          </p:cNvGraphicFramePr>
          <p:nvPr/>
        </p:nvGraphicFramePr>
        <p:xfrm>
          <a:off x="6743700" y="5270500"/>
          <a:ext cx="11811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8580" name="Equation" r:id="rId23" imgW="1181100" imgH="939800" progId="Equation.DSMT4">
                  <p:embed/>
                </p:oleObj>
              </mc:Choice>
              <mc:Fallback>
                <p:oleObj name="Equation" r:id="rId23" imgW="1181100" imgH="939800" progId="Equation.DSMT4">
                  <p:embed/>
                  <p:pic>
                    <p:nvPicPr>
                      <p:cNvPr id="0" name="Object 15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3700" y="5270500"/>
                        <a:ext cx="11811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08560" name="Rectangle 16"/>
          <p:cNvSpPr>
            <a:spLocks noChangeArrowheads="1"/>
          </p:cNvSpPr>
          <p:nvPr/>
        </p:nvSpPr>
        <p:spPr bwMode="auto">
          <a:xfrm>
            <a:off x="2817813" y="300038"/>
            <a:ext cx="6021387" cy="68421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Solving a Trigonometric Equation by Squaring</a:t>
            </a:r>
            <a:endParaRPr lang="en-US" sz="3000" b="0" i="1" baseline="0"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F996F7-F3C6-457A-8BCD-540371BB4C94}" type="slidenum">
              <a:rPr lang="en-US"/>
              <a:pPr/>
              <a:t>24</a:t>
            </a:fld>
            <a:endParaRPr lang="en-CA"/>
          </a:p>
        </p:txBody>
      </p:sp>
      <p:sp>
        <p:nvSpPr>
          <p:cNvPr id="25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2010 Pearson Education, Inc.  All rights reserved</a:t>
            </a:r>
          </a:p>
        </p:txBody>
      </p:sp>
      <p:sp>
        <p:nvSpPr>
          <p:cNvPr id="3310594" name="Rectangle 2"/>
          <p:cNvSpPr>
            <a:spLocks noChangeArrowheads="1"/>
          </p:cNvSpPr>
          <p:nvPr/>
        </p:nvSpPr>
        <p:spPr bwMode="auto">
          <a:xfrm>
            <a:off x="609600" y="379413"/>
            <a:ext cx="2209800" cy="533400"/>
          </a:xfrm>
          <a:prstGeom prst="rect">
            <a:avLst/>
          </a:prstGeom>
          <a:solidFill>
            <a:srgbClr val="C822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0" baseline="0">
                <a:solidFill>
                  <a:schemeClr val="bg1"/>
                </a:solidFill>
              </a:rPr>
              <a:t>EXAMPLE 9</a:t>
            </a:r>
          </a:p>
        </p:txBody>
      </p:sp>
      <p:sp>
        <p:nvSpPr>
          <p:cNvPr id="3310595" name="Text Box 3" descr="Pink tissue paper"/>
          <p:cNvSpPr txBox="1">
            <a:spLocks noChangeArrowheads="1"/>
          </p:cNvSpPr>
          <p:nvPr/>
        </p:nvSpPr>
        <p:spPr bwMode="auto">
          <a:xfrm>
            <a:off x="457200" y="990600"/>
            <a:ext cx="3244850" cy="67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800" b="0" baseline="0">
                <a:solidFill>
                  <a:srgbClr val="007DB7"/>
                </a:solidFill>
              </a:rPr>
              <a:t>Solution continued</a:t>
            </a:r>
          </a:p>
        </p:txBody>
      </p:sp>
      <p:sp>
        <p:nvSpPr>
          <p:cNvPr id="3310596" name="Rectangle 4" descr="Pink tissue paper"/>
          <p:cNvSpPr>
            <a:spLocks noChangeArrowheads="1"/>
          </p:cNvSpPr>
          <p:nvPr/>
        </p:nvSpPr>
        <p:spPr bwMode="auto">
          <a:xfrm>
            <a:off x="488950" y="1524000"/>
            <a:ext cx="385445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4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3200" b="0" baseline="0">
                <a:latin typeface="Times New Roman" pitchFamily="18" charset="0"/>
              </a:rPr>
              <a:t>Possible solutions are:</a:t>
            </a:r>
          </a:p>
        </p:txBody>
      </p:sp>
      <p:graphicFrame>
        <p:nvGraphicFramePr>
          <p:cNvPr id="3310598" name="Object 6" descr="Pink tissue paper"/>
          <p:cNvGraphicFramePr>
            <a:graphicFrameLocks noChangeAspect="1"/>
          </p:cNvGraphicFramePr>
          <p:nvPr/>
        </p:nvGraphicFramePr>
        <p:xfrm>
          <a:off x="533400" y="2222500"/>
          <a:ext cx="9779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0633" name="Equation" r:id="rId5" imgW="977760" imgH="952200" progId="Equation.DSMT4">
                  <p:embed/>
                </p:oleObj>
              </mc:Choice>
              <mc:Fallback>
                <p:oleObj name="Equation" r:id="rId5" imgW="977760" imgH="952200" progId="Equation.DSMT4">
                  <p:embed/>
                  <p:pic>
                    <p:nvPicPr>
                      <p:cNvPr id="0" name="Object 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2222500"/>
                        <a:ext cx="9779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10599" name="Object 7" descr="Pink tissue paper"/>
          <p:cNvGraphicFramePr>
            <a:graphicFrameLocks noChangeAspect="1"/>
          </p:cNvGraphicFramePr>
          <p:nvPr/>
        </p:nvGraphicFramePr>
        <p:xfrm>
          <a:off x="558800" y="4457700"/>
          <a:ext cx="11557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0634" name="Equation" r:id="rId7" imgW="1155600" imgH="952200" progId="Equation.DSMT4">
                  <p:embed/>
                </p:oleObj>
              </mc:Choice>
              <mc:Fallback>
                <p:oleObj name="Equation" r:id="rId7" imgW="1155600" imgH="952200" progId="Equation.DSMT4">
                  <p:embed/>
                  <p:pic>
                    <p:nvPicPr>
                      <p:cNvPr id="0" name="Object 7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800" y="4457700"/>
                        <a:ext cx="11557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10600" name="Object 8" descr="Pink tissue paper"/>
          <p:cNvGraphicFramePr>
            <a:graphicFrameLocks noChangeAspect="1"/>
          </p:cNvGraphicFramePr>
          <p:nvPr/>
        </p:nvGraphicFramePr>
        <p:xfrm>
          <a:off x="546100" y="3314700"/>
          <a:ext cx="11684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0635" name="Equation" r:id="rId9" imgW="1168200" imgH="952200" progId="Equation.DSMT4">
                  <p:embed/>
                </p:oleObj>
              </mc:Choice>
              <mc:Fallback>
                <p:oleObj name="Equation" r:id="rId9" imgW="1168200" imgH="952200" progId="Equation.DSMT4">
                  <p:embed/>
                  <p:pic>
                    <p:nvPicPr>
                      <p:cNvPr id="0" name="Object 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6100" y="3314700"/>
                        <a:ext cx="11684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10601" name="Object 9" descr="Pink tissue paper"/>
          <p:cNvGraphicFramePr>
            <a:graphicFrameLocks noChangeAspect="1"/>
          </p:cNvGraphicFramePr>
          <p:nvPr/>
        </p:nvGraphicFramePr>
        <p:xfrm>
          <a:off x="2836863" y="2203450"/>
          <a:ext cx="31242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0636" name="Equation" r:id="rId11" imgW="3124080" imgH="952200" progId="Equation.DSMT4">
                  <p:embed/>
                </p:oleObj>
              </mc:Choice>
              <mc:Fallback>
                <p:oleObj name="Equation" r:id="rId11" imgW="3124080" imgH="952200" progId="Equation.DSMT4">
                  <p:embed/>
                  <p:pic>
                    <p:nvPicPr>
                      <p:cNvPr id="0" name="Object 9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2203450"/>
                        <a:ext cx="31242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310602" name="Group 10"/>
          <p:cNvGrpSpPr>
            <a:grpSpLocks/>
          </p:cNvGrpSpPr>
          <p:nvPr/>
        </p:nvGrpSpPr>
        <p:grpSpPr bwMode="auto">
          <a:xfrm>
            <a:off x="533400" y="5499100"/>
            <a:ext cx="7797800" cy="1054100"/>
            <a:chOff x="384" y="3464"/>
            <a:chExt cx="4912" cy="664"/>
          </a:xfrm>
        </p:grpSpPr>
        <p:sp>
          <p:nvSpPr>
            <p:cNvPr id="3310603" name="Rectangle 11" descr="Pink tissue paper"/>
            <p:cNvSpPr>
              <a:spLocks noChangeArrowheads="1"/>
            </p:cNvSpPr>
            <p:nvPr/>
          </p:nvSpPr>
          <p:spPr bwMode="auto">
            <a:xfrm>
              <a:off x="384" y="3584"/>
              <a:ext cx="3864" cy="4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 r:embed="rId4"/>
                    <a:srcRect/>
                    <a:tile tx="0" ty="0" sx="100000" sy="100000" flip="none" algn="tl"/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US" sz="3200" b="0" baseline="0">
                  <a:latin typeface="Times New Roman" pitchFamily="18" charset="0"/>
                </a:rPr>
                <a:t>Solution set in the interval [0, 2</a:t>
              </a:r>
              <a:r>
                <a:rPr lang="en-US" sz="3200" b="0" i="1" baseline="0">
                  <a:latin typeface="Times New Roman" pitchFamily="18" charset="0"/>
                </a:rPr>
                <a:t>π</a:t>
              </a:r>
              <a:r>
                <a:rPr lang="en-US" sz="3200" b="0" baseline="0">
                  <a:latin typeface="Times New Roman" pitchFamily="18" charset="0"/>
                </a:rPr>
                <a:t>) is</a:t>
              </a:r>
            </a:p>
          </p:txBody>
        </p:sp>
        <p:graphicFrame>
          <p:nvGraphicFramePr>
            <p:cNvPr id="3310604" name="Object 12" descr="Pink tissue paper"/>
            <p:cNvGraphicFramePr>
              <a:graphicFrameLocks noChangeAspect="1"/>
            </p:cNvGraphicFramePr>
            <p:nvPr/>
          </p:nvGraphicFramePr>
          <p:xfrm>
            <a:off x="4256" y="3464"/>
            <a:ext cx="1040" cy="6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10637" name="Equation" r:id="rId13" imgW="1651000" imgH="1054100" progId="Equation.DSMT4">
                    <p:embed/>
                  </p:oleObj>
                </mc:Choice>
                <mc:Fallback>
                  <p:oleObj name="Equation" r:id="rId13" imgW="1651000" imgH="1054100" progId="Equation.DSMT4">
                    <p:embed/>
                    <p:pic>
                      <p:nvPicPr>
                        <p:cNvPr id="0" name="Object 12" descr="Pink tissue paper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56" y="3464"/>
                          <a:ext cx="1040" cy="6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 r:embed="rId4"/>
                                <a:srcRect/>
                                <a:tile tx="0" ty="0" sx="100000" sy="100000" flip="none" algn="tl"/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3310606" name="Object 14" descr="Pink tissue paper"/>
          <p:cNvGraphicFramePr>
            <a:graphicFrameLocks noChangeAspect="1"/>
          </p:cNvGraphicFramePr>
          <p:nvPr/>
        </p:nvGraphicFramePr>
        <p:xfrm>
          <a:off x="7308850" y="2203450"/>
          <a:ext cx="9779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0638" name="Equation" r:id="rId15" imgW="977760" imgH="952200" progId="Equation.DSMT4">
                  <p:embed/>
                </p:oleObj>
              </mc:Choice>
              <mc:Fallback>
                <p:oleObj name="Equation" r:id="rId15" imgW="977760" imgH="952200" progId="Equation.DSMT4">
                  <p:embed/>
                  <p:pic>
                    <p:nvPicPr>
                      <p:cNvPr id="0" name="Object 14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8850" y="2203450"/>
                        <a:ext cx="9779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10608" name="Object 16" descr="Pink tissue paper"/>
          <p:cNvGraphicFramePr>
            <a:graphicFrameLocks noChangeAspect="1"/>
          </p:cNvGraphicFramePr>
          <p:nvPr/>
        </p:nvGraphicFramePr>
        <p:xfrm>
          <a:off x="2646363" y="3314700"/>
          <a:ext cx="35052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0639" name="Equation" r:id="rId17" imgW="3504960" imgH="952200" progId="Equation.DSMT4">
                  <p:embed/>
                </p:oleObj>
              </mc:Choice>
              <mc:Fallback>
                <p:oleObj name="Equation" r:id="rId17" imgW="3504960" imgH="952200" progId="Equation.DSMT4">
                  <p:embed/>
                  <p:pic>
                    <p:nvPicPr>
                      <p:cNvPr id="0" name="Object 16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6363" y="3314700"/>
                        <a:ext cx="35052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10610" name="Object 18" descr="Pink tissue paper"/>
          <p:cNvGraphicFramePr>
            <a:graphicFrameLocks noChangeAspect="1"/>
          </p:cNvGraphicFramePr>
          <p:nvPr/>
        </p:nvGraphicFramePr>
        <p:xfrm>
          <a:off x="7048500" y="3314700"/>
          <a:ext cx="12446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0640" name="Equation" r:id="rId19" imgW="1244520" imgH="952200" progId="Equation.DSMT4">
                  <p:embed/>
                </p:oleObj>
              </mc:Choice>
              <mc:Fallback>
                <p:oleObj name="Equation" r:id="rId19" imgW="1244520" imgH="952200" progId="Equation.DSMT4">
                  <p:embed/>
                  <p:pic>
                    <p:nvPicPr>
                      <p:cNvPr id="0" name="Object 18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8500" y="3314700"/>
                        <a:ext cx="12446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10612" name="Object 20" descr="Pink tissue paper"/>
          <p:cNvGraphicFramePr>
            <a:graphicFrameLocks noChangeAspect="1"/>
          </p:cNvGraphicFramePr>
          <p:nvPr/>
        </p:nvGraphicFramePr>
        <p:xfrm>
          <a:off x="2652713" y="4425950"/>
          <a:ext cx="34925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0641" name="Equation" r:id="rId21" imgW="3492360" imgH="952200" progId="Equation.DSMT4">
                  <p:embed/>
                </p:oleObj>
              </mc:Choice>
              <mc:Fallback>
                <p:oleObj name="Equation" r:id="rId21" imgW="3492360" imgH="952200" progId="Equation.DSMT4">
                  <p:embed/>
                  <p:pic>
                    <p:nvPicPr>
                      <p:cNvPr id="0" name="Object 20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52713" y="4425950"/>
                        <a:ext cx="34925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10614" name="Object 22" descr="Pink tissue paper"/>
          <p:cNvGraphicFramePr>
            <a:graphicFrameLocks noChangeAspect="1"/>
          </p:cNvGraphicFramePr>
          <p:nvPr/>
        </p:nvGraphicFramePr>
        <p:xfrm>
          <a:off x="7404100" y="4686300"/>
          <a:ext cx="8255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0642" name="Equation" r:id="rId23" imgW="825480" imgH="342720" progId="Equation.DSMT4">
                  <p:embed/>
                </p:oleObj>
              </mc:Choice>
              <mc:Fallback>
                <p:oleObj name="Equation" r:id="rId23" imgW="825480" imgH="342720" progId="Equation.DSMT4">
                  <p:embed/>
                  <p:pic>
                    <p:nvPicPr>
                      <p:cNvPr id="0" name="Object 22" descr="Pink tissue paper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04100" y="4686300"/>
                        <a:ext cx="8255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 r:embed="rId4"/>
                              <a:srcRect/>
                              <a:tile tx="0" ty="0" sx="100000" sy="100000" flip="none" algn="tl"/>
                            </a:blip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10616" name="Line 24"/>
          <p:cNvSpPr>
            <a:spLocks noChangeShapeType="1"/>
          </p:cNvSpPr>
          <p:nvPr/>
        </p:nvSpPr>
        <p:spPr bwMode="auto">
          <a:xfrm>
            <a:off x="1828800" y="2711450"/>
            <a:ext cx="64611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10617" name="Line 25"/>
          <p:cNvSpPr>
            <a:spLocks noChangeShapeType="1"/>
          </p:cNvSpPr>
          <p:nvPr/>
        </p:nvSpPr>
        <p:spPr bwMode="auto">
          <a:xfrm>
            <a:off x="1828800" y="3778250"/>
            <a:ext cx="64611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10618" name="Line 26"/>
          <p:cNvSpPr>
            <a:spLocks noChangeShapeType="1"/>
          </p:cNvSpPr>
          <p:nvPr/>
        </p:nvSpPr>
        <p:spPr bwMode="auto">
          <a:xfrm>
            <a:off x="1828800" y="4845050"/>
            <a:ext cx="64611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10619" name="Line 27"/>
          <p:cNvSpPr>
            <a:spLocks noChangeShapeType="1"/>
          </p:cNvSpPr>
          <p:nvPr/>
        </p:nvSpPr>
        <p:spPr bwMode="auto">
          <a:xfrm>
            <a:off x="6288088" y="2711450"/>
            <a:ext cx="64611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10620" name="Line 28"/>
          <p:cNvSpPr>
            <a:spLocks noChangeShapeType="1"/>
          </p:cNvSpPr>
          <p:nvPr/>
        </p:nvSpPr>
        <p:spPr bwMode="auto">
          <a:xfrm>
            <a:off x="6288088" y="3778250"/>
            <a:ext cx="64611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10621" name="Line 29"/>
          <p:cNvSpPr>
            <a:spLocks noChangeShapeType="1"/>
          </p:cNvSpPr>
          <p:nvPr/>
        </p:nvSpPr>
        <p:spPr bwMode="auto">
          <a:xfrm>
            <a:off x="6288088" y="4845050"/>
            <a:ext cx="64611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10622" name="Rectangle 30"/>
          <p:cNvSpPr>
            <a:spLocks noChangeArrowheads="1"/>
          </p:cNvSpPr>
          <p:nvPr/>
        </p:nvSpPr>
        <p:spPr bwMode="auto">
          <a:xfrm>
            <a:off x="2817813" y="300038"/>
            <a:ext cx="6021387" cy="68421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7DA7D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b="0" baseline="0"/>
              <a:t>Solving a Trigonometric Equation by Squaring</a:t>
            </a:r>
            <a:endParaRPr lang="en-US" sz="3000" b="0" i="1" baseline="0"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2400" b="1" i="0" u="none" strike="noStrike" cap="none" normalizeH="0" baseline="30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2400" b="1" i="0" u="none" strike="noStrike" cap="none" normalizeH="0" baseline="30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27789</TotalTime>
  <Words>1077</Words>
  <Application>Microsoft Office PowerPoint</Application>
  <PresentationFormat>Letter Paper (8.5x11 in)</PresentationFormat>
  <Paragraphs>232</Paragraphs>
  <Slides>24</Slides>
  <Notes>24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6" baseType="lpstr">
      <vt:lpstr>Blends</vt:lpstr>
      <vt:lpstr>Equation</vt:lpstr>
      <vt:lpstr>PowerPoint Presentation</vt:lpstr>
      <vt:lpstr>Trigonometric Equations</vt:lpstr>
      <vt:lpstr>TRIGONOMETRIC EQUATIONS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© 2010 Pearson Education, Inc.  All rights reserved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Section 5.2</dc:title>
  <dc:subject>Trigonometric Equations</dc:subject>
  <dc:creator>Accumedia jbooze@accumediaps.com</dc:creator>
  <cp:lastModifiedBy>milligan</cp:lastModifiedBy>
  <cp:revision>1526</cp:revision>
  <cp:lastPrinted>2001-11-04T00:51:13Z</cp:lastPrinted>
  <dcterms:created xsi:type="dcterms:W3CDTF">2005-02-25T19:46:41Z</dcterms:created>
  <dcterms:modified xsi:type="dcterms:W3CDTF">2010-12-06T23:27:02Z</dcterms:modified>
</cp:coreProperties>
</file>