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50"/>
  </p:notesMasterIdLst>
  <p:handoutMasterIdLst>
    <p:handoutMasterId r:id="rId51"/>
  </p:handoutMasterIdLst>
  <p:sldIdLst>
    <p:sldId id="813" r:id="rId2"/>
    <p:sldId id="840" r:id="rId3"/>
    <p:sldId id="841" r:id="rId4"/>
    <p:sldId id="842" r:id="rId5"/>
    <p:sldId id="874" r:id="rId6"/>
    <p:sldId id="843" r:id="rId7"/>
    <p:sldId id="876" r:id="rId8"/>
    <p:sldId id="877" r:id="rId9"/>
    <p:sldId id="878" r:id="rId10"/>
    <p:sldId id="879" r:id="rId11"/>
    <p:sldId id="880" r:id="rId12"/>
    <p:sldId id="881" r:id="rId13"/>
    <p:sldId id="882" r:id="rId14"/>
    <p:sldId id="846" r:id="rId15"/>
    <p:sldId id="847" r:id="rId16"/>
    <p:sldId id="848" r:id="rId17"/>
    <p:sldId id="849" r:id="rId18"/>
    <p:sldId id="850" r:id="rId19"/>
    <p:sldId id="851" r:id="rId20"/>
    <p:sldId id="852" r:id="rId21"/>
    <p:sldId id="853" r:id="rId22"/>
    <p:sldId id="883" r:id="rId23"/>
    <p:sldId id="884" r:id="rId24"/>
    <p:sldId id="854" r:id="rId25"/>
    <p:sldId id="855" r:id="rId26"/>
    <p:sldId id="856" r:id="rId27"/>
    <p:sldId id="857" r:id="rId28"/>
    <p:sldId id="858" r:id="rId29"/>
    <p:sldId id="859" r:id="rId30"/>
    <p:sldId id="860" r:id="rId31"/>
    <p:sldId id="885" r:id="rId32"/>
    <p:sldId id="861" r:id="rId33"/>
    <p:sldId id="862" r:id="rId34"/>
    <p:sldId id="863" r:id="rId35"/>
    <p:sldId id="864" r:id="rId36"/>
    <p:sldId id="865" r:id="rId37"/>
    <p:sldId id="886" r:id="rId38"/>
    <p:sldId id="866" r:id="rId39"/>
    <p:sldId id="868" r:id="rId40"/>
    <p:sldId id="869" r:id="rId41"/>
    <p:sldId id="870" r:id="rId42"/>
    <p:sldId id="871" r:id="rId43"/>
    <p:sldId id="872" r:id="rId44"/>
    <p:sldId id="873" r:id="rId45"/>
    <p:sldId id="887" r:id="rId46"/>
    <p:sldId id="888" r:id="rId47"/>
    <p:sldId id="889" r:id="rId48"/>
    <p:sldId id="890" r:id="rId49"/>
  </p:sldIdLst>
  <p:sldSz cx="9144000" cy="6858000" type="letter"/>
  <p:notesSz cx="6858000" cy="9144000"/>
  <p:defaultTextStyle>
    <a:defPPr>
      <a:defRPr lang="en-CA"/>
    </a:defPPr>
    <a:lvl1pPr algn="l" rtl="0" fontAlgn="base">
      <a:spcBef>
        <a:spcPct val="0"/>
      </a:spcBef>
      <a:spcAft>
        <a:spcPct val="0"/>
      </a:spcAft>
      <a:defRPr sz="2400" b="1" kern="1200" baseline="300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b="1" kern="1200" baseline="300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b="1" kern="1200" baseline="300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b="1" kern="1200" baseline="300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b="1" kern="1200" baseline="300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b="1" kern="1200" baseline="300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b="1" kern="1200" baseline="300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b="1" kern="1200" baseline="300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b="1" kern="1200" baseline="300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A018D"/>
    <a:srgbClr val="BED4B2"/>
    <a:srgbClr val="C8225D"/>
    <a:srgbClr val="007DB7"/>
    <a:srgbClr val="8EBEE6"/>
    <a:srgbClr val="EC008D"/>
    <a:srgbClr val="00ADEE"/>
    <a:srgbClr val="418E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495" autoAdjust="0"/>
    <p:restoredTop sz="94737" autoAdjust="0"/>
  </p:normalViewPr>
  <p:slideViewPr>
    <p:cSldViewPr snapToObjects="1">
      <p:cViewPr>
        <p:scale>
          <a:sx n="66" d="100"/>
          <a:sy n="66" d="100"/>
        </p:scale>
        <p:origin x="-1272" y="-180"/>
      </p:cViewPr>
      <p:guideLst>
        <p:guide orient="horz" pos="1296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>
        <p:scale>
          <a:sx n="100" d="100"/>
          <a:sy n="100" d="100"/>
        </p:scale>
        <p:origin x="-1140" y="172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handoutMaster" Target="handoutMasters/handoutMaster1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image" Target="../media/image21.wmf"/><Relationship Id="rId1" Type="http://schemas.openxmlformats.org/officeDocument/2006/relationships/image" Target="../media/image20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image" Target="../media/image24.wmf"/><Relationship Id="rId1" Type="http://schemas.openxmlformats.org/officeDocument/2006/relationships/image" Target="../media/image23.wmf"/><Relationship Id="rId4" Type="http://schemas.openxmlformats.org/officeDocument/2006/relationships/image" Target="../media/image26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28.wmf"/><Relationship Id="rId1" Type="http://schemas.openxmlformats.org/officeDocument/2006/relationships/image" Target="../media/image27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3.wmf"/><Relationship Id="rId2" Type="http://schemas.openxmlformats.org/officeDocument/2006/relationships/image" Target="../media/image32.wmf"/><Relationship Id="rId1" Type="http://schemas.openxmlformats.org/officeDocument/2006/relationships/image" Target="../media/image31.w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35.wmf"/><Relationship Id="rId1" Type="http://schemas.openxmlformats.org/officeDocument/2006/relationships/image" Target="../media/image34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38.wmf"/><Relationship Id="rId2" Type="http://schemas.openxmlformats.org/officeDocument/2006/relationships/image" Target="../media/image37.wmf"/><Relationship Id="rId1" Type="http://schemas.openxmlformats.org/officeDocument/2006/relationships/image" Target="../media/image36.w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42.wmf"/><Relationship Id="rId1" Type="http://schemas.openxmlformats.org/officeDocument/2006/relationships/image" Target="../media/image41.wmf"/></Relationships>
</file>

<file path=ppt/drawings/_rels/vmlDrawing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44.wmf"/><Relationship Id="rId1" Type="http://schemas.openxmlformats.org/officeDocument/2006/relationships/image" Target="../media/image43.w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47.wmf"/><Relationship Id="rId2" Type="http://schemas.openxmlformats.org/officeDocument/2006/relationships/image" Target="../media/image46.wmf"/><Relationship Id="rId1" Type="http://schemas.openxmlformats.org/officeDocument/2006/relationships/image" Target="../media/image45.wmf"/></Relationships>
</file>

<file path=ppt/drawings/_rels/vmlDrawing17.vml.rels><?xml version="1.0" encoding="UTF-8" standalone="yes"?>
<Relationships xmlns="http://schemas.openxmlformats.org/package/2006/relationships"><Relationship Id="rId2" Type="http://schemas.openxmlformats.org/officeDocument/2006/relationships/image" Target="../media/image49.wmf"/><Relationship Id="rId1" Type="http://schemas.openxmlformats.org/officeDocument/2006/relationships/image" Target="../media/image48.w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52.wmf"/><Relationship Id="rId2" Type="http://schemas.openxmlformats.org/officeDocument/2006/relationships/image" Target="../media/image51.wmf"/><Relationship Id="rId1" Type="http://schemas.openxmlformats.org/officeDocument/2006/relationships/image" Target="../media/image50.wmf"/></Relationships>
</file>

<file path=ppt/drawings/_rels/vmlDrawing19.vml.rels><?xml version="1.0" encoding="UTF-8" standalone="yes"?>
<Relationships xmlns="http://schemas.openxmlformats.org/package/2006/relationships"><Relationship Id="rId3" Type="http://schemas.openxmlformats.org/officeDocument/2006/relationships/image" Target="../media/image55.wmf"/><Relationship Id="rId2" Type="http://schemas.openxmlformats.org/officeDocument/2006/relationships/image" Target="../media/image54.wmf"/><Relationship Id="rId1" Type="http://schemas.openxmlformats.org/officeDocument/2006/relationships/image" Target="../media/image53.wmf"/><Relationship Id="rId5" Type="http://schemas.openxmlformats.org/officeDocument/2006/relationships/image" Target="../media/image57.wmf"/><Relationship Id="rId4" Type="http://schemas.openxmlformats.org/officeDocument/2006/relationships/image" Target="../media/image56.wmf"/></Relationships>
</file>

<file path=ppt/drawings/_rels/vmlDrawing20.vml.rels><?xml version="1.0" encoding="UTF-8" standalone="yes"?>
<Relationships xmlns="http://schemas.openxmlformats.org/package/2006/relationships"><Relationship Id="rId2" Type="http://schemas.openxmlformats.org/officeDocument/2006/relationships/image" Target="../media/image59.wmf"/><Relationship Id="rId1" Type="http://schemas.openxmlformats.org/officeDocument/2006/relationships/image" Target="../media/image58.wmf"/></Relationships>
</file>

<file path=ppt/drawings/_rels/vmlDrawing21.vml.rels><?xml version="1.0" encoding="UTF-8" standalone="yes"?>
<Relationships xmlns="http://schemas.openxmlformats.org/package/2006/relationships"><Relationship Id="rId2" Type="http://schemas.openxmlformats.org/officeDocument/2006/relationships/image" Target="../media/image62.wmf"/><Relationship Id="rId1" Type="http://schemas.openxmlformats.org/officeDocument/2006/relationships/image" Target="../media/image61.wmf"/></Relationships>
</file>

<file path=ppt/drawings/_rels/vmlDrawing22.vml.rels><?xml version="1.0" encoding="UTF-8" standalone="yes"?>
<Relationships xmlns="http://schemas.openxmlformats.org/package/2006/relationships"><Relationship Id="rId2" Type="http://schemas.openxmlformats.org/officeDocument/2006/relationships/image" Target="../media/image64.wmf"/><Relationship Id="rId1" Type="http://schemas.openxmlformats.org/officeDocument/2006/relationships/image" Target="../media/image63.wmf"/></Relationships>
</file>

<file path=ppt/drawings/_rels/vmlDrawing23.vml.rels><?xml version="1.0" encoding="UTF-8" standalone="yes"?>
<Relationships xmlns="http://schemas.openxmlformats.org/package/2006/relationships"><Relationship Id="rId2" Type="http://schemas.openxmlformats.org/officeDocument/2006/relationships/image" Target="../media/image66.wmf"/><Relationship Id="rId1" Type="http://schemas.openxmlformats.org/officeDocument/2006/relationships/image" Target="../media/image65.w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7.w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8.wmf"/></Relationships>
</file>

<file path=ppt/drawings/_rels/vmlDrawing26.vml.rels><?xml version="1.0" encoding="UTF-8" standalone="yes"?>
<Relationships xmlns="http://schemas.openxmlformats.org/package/2006/relationships"><Relationship Id="rId2" Type="http://schemas.openxmlformats.org/officeDocument/2006/relationships/image" Target="../media/image71.wmf"/><Relationship Id="rId1" Type="http://schemas.openxmlformats.org/officeDocument/2006/relationships/image" Target="../media/image70.w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72.wmf"/></Relationships>
</file>

<file path=ppt/drawings/_rels/vmlDrawing28.vml.rels><?xml version="1.0" encoding="UTF-8" standalone="yes"?>
<Relationships xmlns="http://schemas.openxmlformats.org/package/2006/relationships"><Relationship Id="rId2" Type="http://schemas.openxmlformats.org/officeDocument/2006/relationships/image" Target="../media/image74.wmf"/><Relationship Id="rId1" Type="http://schemas.openxmlformats.org/officeDocument/2006/relationships/image" Target="../media/image73.wmf"/></Relationships>
</file>

<file path=ppt/drawings/_rels/vmlDrawing29.vml.rels><?xml version="1.0" encoding="UTF-8" standalone="yes"?>
<Relationships xmlns="http://schemas.openxmlformats.org/package/2006/relationships"><Relationship Id="rId2" Type="http://schemas.openxmlformats.org/officeDocument/2006/relationships/image" Target="../media/image76.wmf"/><Relationship Id="rId1" Type="http://schemas.openxmlformats.org/officeDocument/2006/relationships/image" Target="../media/image75.wmf"/></Relationships>
</file>

<file path=ppt/drawings/_rels/vmlDrawing30.vml.rels><?xml version="1.0" encoding="UTF-8" standalone="yes"?>
<Relationships xmlns="http://schemas.openxmlformats.org/package/2006/relationships"><Relationship Id="rId2" Type="http://schemas.openxmlformats.org/officeDocument/2006/relationships/image" Target="../media/image78.wmf"/><Relationship Id="rId1" Type="http://schemas.openxmlformats.org/officeDocument/2006/relationships/image" Target="../media/image77.wmf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9.wmf"/></Relationships>
</file>

<file path=ppt/drawings/_rels/vmlDrawing32.vml.rels><?xml version="1.0" encoding="UTF-8" standalone="yes"?>
<Relationships xmlns="http://schemas.openxmlformats.org/package/2006/relationships"><Relationship Id="rId2" Type="http://schemas.openxmlformats.org/officeDocument/2006/relationships/image" Target="../media/image81.wmf"/><Relationship Id="rId1" Type="http://schemas.openxmlformats.org/officeDocument/2006/relationships/image" Target="../media/image80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 baseline="0">
                <a:latin typeface="Tahoma" pitchFamily="34" charset="0"/>
              </a:defRPr>
            </a:lvl1pPr>
          </a:lstStyle>
          <a:p>
            <a:endParaRPr lang="en-CA"/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 baseline="0">
                <a:latin typeface="Tahoma" pitchFamily="34" charset="0"/>
              </a:defRPr>
            </a:lvl1pPr>
          </a:lstStyle>
          <a:p>
            <a:endParaRPr lang="en-CA"/>
          </a:p>
        </p:txBody>
      </p:sp>
      <p:sp>
        <p:nvSpPr>
          <p:cNvPr id="6042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 baseline="0">
                <a:latin typeface="Tahoma" pitchFamily="34" charset="0"/>
              </a:defRPr>
            </a:lvl1pPr>
          </a:lstStyle>
          <a:p>
            <a:endParaRPr lang="en-CA"/>
          </a:p>
        </p:txBody>
      </p:sp>
      <p:sp>
        <p:nvSpPr>
          <p:cNvPr id="6042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 baseline="0">
                <a:latin typeface="Tahoma" pitchFamily="34" charset="0"/>
              </a:defRPr>
            </a:lvl1pPr>
          </a:lstStyle>
          <a:p>
            <a:fld id="{B9D8CF87-8DC2-4E76-A68F-F773572817A9}" type="slidenum">
              <a:rPr lang="en-CA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044999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 baseline="0">
                <a:latin typeface="Tahoma" pitchFamily="34" charset="0"/>
              </a:defRPr>
            </a:lvl1pPr>
          </a:lstStyle>
          <a:p>
            <a:endParaRPr lang="en-CA"/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 baseline="0">
                <a:latin typeface="Tahoma" pitchFamily="34" charset="0"/>
              </a:defRPr>
            </a:lvl1pPr>
          </a:lstStyle>
          <a:p>
            <a:endParaRPr lang="en-CA"/>
          </a:p>
        </p:txBody>
      </p:sp>
      <p:sp>
        <p:nvSpPr>
          <p:cNvPr id="614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14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</a:p>
        </p:txBody>
      </p:sp>
      <p:sp>
        <p:nvSpPr>
          <p:cNvPr id="614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 baseline="0">
                <a:latin typeface="Tahoma" pitchFamily="34" charset="0"/>
              </a:defRPr>
            </a:lvl1pPr>
          </a:lstStyle>
          <a:p>
            <a:endParaRPr lang="en-CA"/>
          </a:p>
        </p:txBody>
      </p:sp>
      <p:sp>
        <p:nvSpPr>
          <p:cNvPr id="614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 baseline="0">
                <a:latin typeface="Tahoma" pitchFamily="34" charset="0"/>
              </a:defRPr>
            </a:lvl1pPr>
          </a:lstStyle>
          <a:p>
            <a:fld id="{0FE9CF39-CE70-4C8E-BF69-CF6DD712DAF8}" type="slidenum">
              <a:rPr lang="en-CA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6356442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9E38DD9-0947-4BE3-9500-178BB23C1617}" type="slidenum">
              <a:rPr lang="en-CA"/>
              <a:pPr/>
              <a:t>1</a:t>
            </a:fld>
            <a:endParaRPr lang="en-CA"/>
          </a:p>
        </p:txBody>
      </p:sp>
      <p:sp>
        <p:nvSpPr>
          <p:cNvPr id="1587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87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9B259F1-941C-4B78-8596-24655AEF0379}" type="slidenum">
              <a:rPr lang="en-CA"/>
              <a:pPr/>
              <a:t>2</a:t>
            </a:fld>
            <a:endParaRPr lang="en-CA"/>
          </a:p>
        </p:txBody>
      </p:sp>
      <p:sp>
        <p:nvSpPr>
          <p:cNvPr id="2411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11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7AEAE68-9773-4C3C-B88C-6FD37240E8D4}" type="slidenum">
              <a:rPr lang="en-CA"/>
              <a:pPr/>
              <a:t>3</a:t>
            </a:fld>
            <a:endParaRPr lang="en-CA"/>
          </a:p>
        </p:txBody>
      </p:sp>
      <p:sp>
        <p:nvSpPr>
          <p:cNvPr id="4307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7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A968CA4-09D7-4A08-9301-6ACA70AFA254}" type="slidenum">
              <a:rPr lang="en-CA"/>
              <a:pPr/>
              <a:t>4</a:t>
            </a:fld>
            <a:endParaRPr lang="en-CA"/>
          </a:p>
        </p:txBody>
      </p:sp>
      <p:sp>
        <p:nvSpPr>
          <p:cNvPr id="4312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12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7090806-56BE-4C05-BE1E-159FBA7A63C4}" type="slidenum">
              <a:rPr lang="en-CA"/>
              <a:pPr/>
              <a:t>5</a:t>
            </a:fld>
            <a:endParaRPr lang="en-CA"/>
          </a:p>
        </p:txBody>
      </p:sp>
      <p:sp>
        <p:nvSpPr>
          <p:cNvPr id="4377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77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F859AE3-0BD5-4DA3-9D67-951ACF2A88BD}" type="slidenum">
              <a:rPr lang="en-CA"/>
              <a:pPr/>
              <a:t>6</a:t>
            </a:fld>
            <a:endParaRPr lang="en-CA"/>
          </a:p>
        </p:txBody>
      </p:sp>
      <p:sp>
        <p:nvSpPr>
          <p:cNvPr id="4314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141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DDEB087-AEF5-4151-A7C1-9D995081CD9B}" type="slidenum">
              <a:rPr lang="en-CA"/>
              <a:pPr/>
              <a:t>7</a:t>
            </a:fld>
            <a:endParaRPr lang="en-CA"/>
          </a:p>
        </p:txBody>
      </p:sp>
      <p:sp>
        <p:nvSpPr>
          <p:cNvPr id="4381698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fld id="{84D785F0-DF44-403F-9886-056C26E6FD45}" type="slidenum">
              <a:rPr lang="en-CA" sz="1200" b="0" baseline="0">
                <a:latin typeface="Tahoma" pitchFamily="34" charset="0"/>
              </a:rPr>
              <a:pPr algn="r"/>
              <a:t>7</a:t>
            </a:fld>
            <a:endParaRPr lang="en-CA" sz="1200" b="0" baseline="0">
              <a:latin typeface="Tahoma" pitchFamily="34" charset="0"/>
            </a:endParaRPr>
          </a:p>
        </p:txBody>
      </p:sp>
      <p:sp>
        <p:nvSpPr>
          <p:cNvPr id="4381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8170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z="280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8593948-56AE-4DBA-BB9A-9B1F13AB2CE3}" type="slidenum">
              <a:rPr lang="en-CA"/>
              <a:pPr/>
              <a:t>8</a:t>
            </a:fld>
            <a:endParaRPr lang="en-CA"/>
          </a:p>
        </p:txBody>
      </p:sp>
      <p:sp>
        <p:nvSpPr>
          <p:cNvPr id="4383746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fld id="{80B65574-2EB4-491C-9970-9124AD59ACDA}" type="slidenum">
              <a:rPr lang="en-CA" sz="1200" b="0" baseline="0">
                <a:latin typeface="Tahoma" pitchFamily="34" charset="0"/>
              </a:rPr>
              <a:pPr algn="r"/>
              <a:t>8</a:t>
            </a:fld>
            <a:endParaRPr lang="en-CA" sz="1200" b="0" baseline="0">
              <a:latin typeface="Tahoma" pitchFamily="34" charset="0"/>
            </a:endParaRPr>
          </a:p>
        </p:txBody>
      </p:sp>
      <p:sp>
        <p:nvSpPr>
          <p:cNvPr id="4383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8374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z="280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250ECBB-88B1-4296-BFE9-A45FCB13D0DE}" type="slidenum">
              <a:rPr lang="en-CA"/>
              <a:pPr/>
              <a:t>9</a:t>
            </a:fld>
            <a:endParaRPr lang="en-CA"/>
          </a:p>
        </p:txBody>
      </p:sp>
      <p:sp>
        <p:nvSpPr>
          <p:cNvPr id="4385794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fld id="{3FBCEA7E-32C1-4175-B872-23097198CEAC}" type="slidenum">
              <a:rPr lang="en-CA" sz="1200" b="0" baseline="0">
                <a:latin typeface="Tahoma" pitchFamily="34" charset="0"/>
              </a:rPr>
              <a:pPr algn="r"/>
              <a:t>9</a:t>
            </a:fld>
            <a:endParaRPr lang="en-CA" sz="1200" b="0" baseline="0">
              <a:latin typeface="Tahoma" pitchFamily="34" charset="0"/>
            </a:endParaRPr>
          </a:p>
        </p:txBody>
      </p:sp>
      <p:sp>
        <p:nvSpPr>
          <p:cNvPr id="4385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8579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z="280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9673A57-9260-40FF-B97B-DB1BDE18D795}" type="slidenum">
              <a:rPr lang="en-CA"/>
              <a:pPr/>
              <a:t>10</a:t>
            </a:fld>
            <a:endParaRPr lang="en-CA"/>
          </a:p>
        </p:txBody>
      </p:sp>
      <p:sp>
        <p:nvSpPr>
          <p:cNvPr id="4387842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fld id="{C030116C-381E-478A-AEDE-B9851A8807D2}" type="slidenum">
              <a:rPr lang="en-CA" sz="1200" b="0" baseline="0">
                <a:latin typeface="Tahoma" pitchFamily="34" charset="0"/>
              </a:rPr>
              <a:pPr algn="r"/>
              <a:t>10</a:t>
            </a:fld>
            <a:endParaRPr lang="en-CA" sz="1200" b="0" baseline="0">
              <a:latin typeface="Tahoma" pitchFamily="34" charset="0"/>
            </a:endParaRPr>
          </a:p>
        </p:txBody>
      </p:sp>
      <p:sp>
        <p:nvSpPr>
          <p:cNvPr id="4387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8784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z="280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277B6B6-503E-4959-8F8E-A0E008B62382}" type="slidenum">
              <a:rPr lang="en-CA"/>
              <a:pPr/>
              <a:t>11</a:t>
            </a:fld>
            <a:endParaRPr lang="en-CA"/>
          </a:p>
        </p:txBody>
      </p:sp>
      <p:sp>
        <p:nvSpPr>
          <p:cNvPr id="4389890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fld id="{B15E5431-EE53-4D8A-BC4B-A3870B28C07D}" type="slidenum">
              <a:rPr lang="en-CA" sz="1200" b="0" baseline="0">
                <a:latin typeface="Tahoma" pitchFamily="34" charset="0"/>
              </a:rPr>
              <a:pPr algn="r"/>
              <a:t>11</a:t>
            </a:fld>
            <a:endParaRPr lang="en-CA" sz="1200" b="0" baseline="0">
              <a:latin typeface="Tahoma" pitchFamily="34" charset="0"/>
            </a:endParaRPr>
          </a:p>
        </p:txBody>
      </p:sp>
      <p:sp>
        <p:nvSpPr>
          <p:cNvPr id="4389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8989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z="280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A8BFAEB-96CF-4E03-ADD0-DC31EEB4FB99}" type="slidenum">
              <a:rPr lang="en-CA"/>
              <a:pPr/>
              <a:t>14</a:t>
            </a:fld>
            <a:endParaRPr lang="en-CA"/>
          </a:p>
        </p:txBody>
      </p:sp>
      <p:sp>
        <p:nvSpPr>
          <p:cNvPr id="43202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202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CCA50DE-FC39-4FF7-9CE2-654C5AE4A73F}" type="slidenum">
              <a:rPr lang="en-CA"/>
              <a:pPr/>
              <a:t>15</a:t>
            </a:fld>
            <a:endParaRPr lang="en-CA"/>
          </a:p>
        </p:txBody>
      </p:sp>
      <p:sp>
        <p:nvSpPr>
          <p:cNvPr id="4322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223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6264739-A657-4D1D-B3C9-499F3C1CEBF9}" type="slidenum">
              <a:rPr lang="en-CA"/>
              <a:pPr/>
              <a:t>16</a:t>
            </a:fld>
            <a:endParaRPr lang="en-CA"/>
          </a:p>
        </p:txBody>
      </p:sp>
      <p:sp>
        <p:nvSpPr>
          <p:cNvPr id="4324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24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CF97043-A2A4-487E-B287-3400098A9642}" type="slidenum">
              <a:rPr lang="en-CA"/>
              <a:pPr/>
              <a:t>17</a:t>
            </a:fld>
            <a:endParaRPr lang="en-CA"/>
          </a:p>
        </p:txBody>
      </p:sp>
      <p:sp>
        <p:nvSpPr>
          <p:cNvPr id="4326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26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FB26753-BE4C-4E75-B2DA-90646019109E}" type="slidenum">
              <a:rPr lang="en-CA"/>
              <a:pPr/>
              <a:t>18</a:t>
            </a:fld>
            <a:endParaRPr lang="en-CA"/>
          </a:p>
        </p:txBody>
      </p:sp>
      <p:sp>
        <p:nvSpPr>
          <p:cNvPr id="4328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28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2502D7-1516-4F61-A2CA-23FAEEF64F80}" type="slidenum">
              <a:rPr lang="en-CA"/>
              <a:pPr/>
              <a:t>19</a:t>
            </a:fld>
            <a:endParaRPr lang="en-CA"/>
          </a:p>
        </p:txBody>
      </p:sp>
      <p:sp>
        <p:nvSpPr>
          <p:cNvPr id="4330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30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0579FE9-7D6C-4510-B7DF-F1CDEF8AADEA}" type="slidenum">
              <a:rPr lang="en-CA"/>
              <a:pPr/>
              <a:t>20</a:t>
            </a:fld>
            <a:endParaRPr lang="en-CA"/>
          </a:p>
        </p:txBody>
      </p:sp>
      <p:sp>
        <p:nvSpPr>
          <p:cNvPr id="43325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32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FA5FB60-A4AB-468E-B518-AC982EE933C7}" type="slidenum">
              <a:rPr lang="en-CA"/>
              <a:pPr/>
              <a:t>21</a:t>
            </a:fld>
            <a:endParaRPr lang="en-CA"/>
          </a:p>
        </p:txBody>
      </p:sp>
      <p:sp>
        <p:nvSpPr>
          <p:cNvPr id="4334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34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E0927FA-FBD7-42E7-BD7F-423743DCBB10}" type="slidenum">
              <a:rPr lang="en-CA"/>
              <a:pPr/>
              <a:t>24</a:t>
            </a:fld>
            <a:endParaRPr lang="en-CA"/>
          </a:p>
        </p:txBody>
      </p:sp>
      <p:sp>
        <p:nvSpPr>
          <p:cNvPr id="4336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36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71B6CF8-CB41-4213-A9CE-59FF987E824A}" type="slidenum">
              <a:rPr lang="en-CA"/>
              <a:pPr/>
              <a:t>25</a:t>
            </a:fld>
            <a:endParaRPr lang="en-CA"/>
          </a:p>
        </p:txBody>
      </p:sp>
      <p:sp>
        <p:nvSpPr>
          <p:cNvPr id="43386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38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7861227-BBFD-4B96-989C-2A5AFFE827C6}" type="slidenum">
              <a:rPr lang="en-CA"/>
              <a:pPr/>
              <a:t>26</a:t>
            </a:fld>
            <a:endParaRPr lang="en-CA"/>
          </a:p>
        </p:txBody>
      </p:sp>
      <p:sp>
        <p:nvSpPr>
          <p:cNvPr id="43407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407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D573377-E9B6-4F82-A76B-4779DE0DAE53}" type="slidenum">
              <a:rPr lang="en-CA"/>
              <a:pPr/>
              <a:t>27</a:t>
            </a:fld>
            <a:endParaRPr lang="en-CA"/>
          </a:p>
        </p:txBody>
      </p:sp>
      <p:sp>
        <p:nvSpPr>
          <p:cNvPr id="43427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427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F28C1DF-6510-4A2D-B1C8-D5A2568CE384}" type="slidenum">
              <a:rPr lang="en-CA"/>
              <a:pPr/>
              <a:t>28</a:t>
            </a:fld>
            <a:endParaRPr lang="en-CA"/>
          </a:p>
        </p:txBody>
      </p:sp>
      <p:sp>
        <p:nvSpPr>
          <p:cNvPr id="43448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448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1C8F763-D27F-4B08-8F73-94A4B54873B0}" type="slidenum">
              <a:rPr lang="en-CA"/>
              <a:pPr/>
              <a:t>29</a:t>
            </a:fld>
            <a:endParaRPr lang="en-CA"/>
          </a:p>
        </p:txBody>
      </p:sp>
      <p:sp>
        <p:nvSpPr>
          <p:cNvPr id="43468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468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E54F5AA-A85B-4EEC-92C8-20AA40013F61}" type="slidenum">
              <a:rPr lang="en-CA"/>
              <a:pPr/>
              <a:t>30</a:t>
            </a:fld>
            <a:endParaRPr lang="en-CA"/>
          </a:p>
        </p:txBody>
      </p:sp>
      <p:sp>
        <p:nvSpPr>
          <p:cNvPr id="43489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489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8B53CB-993B-4F55-AD09-A7BF0828E063}" type="slidenum">
              <a:rPr lang="en-CA"/>
              <a:pPr/>
              <a:t>32</a:t>
            </a:fld>
            <a:endParaRPr lang="en-CA"/>
          </a:p>
        </p:txBody>
      </p:sp>
      <p:sp>
        <p:nvSpPr>
          <p:cNvPr id="4350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509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0EBDFBF-052B-40E8-B263-A90077E84E68}" type="slidenum">
              <a:rPr lang="en-CA"/>
              <a:pPr/>
              <a:t>33</a:t>
            </a:fld>
            <a:endParaRPr lang="en-CA"/>
          </a:p>
        </p:txBody>
      </p:sp>
      <p:sp>
        <p:nvSpPr>
          <p:cNvPr id="43530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530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5183009-B869-404A-BFB2-6B71E54C20DC}" type="slidenum">
              <a:rPr lang="en-CA"/>
              <a:pPr/>
              <a:t>34</a:t>
            </a:fld>
            <a:endParaRPr lang="en-CA"/>
          </a:p>
        </p:txBody>
      </p:sp>
      <p:sp>
        <p:nvSpPr>
          <p:cNvPr id="43550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55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42EB2B0-F369-44E8-8FF3-33E76E93C51D}" type="slidenum">
              <a:rPr lang="en-CA"/>
              <a:pPr/>
              <a:t>35</a:t>
            </a:fld>
            <a:endParaRPr lang="en-CA"/>
          </a:p>
        </p:txBody>
      </p:sp>
      <p:sp>
        <p:nvSpPr>
          <p:cNvPr id="4357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57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073800D-E272-440E-B5C2-A4EF7A1928B2}" type="slidenum">
              <a:rPr lang="en-CA"/>
              <a:pPr/>
              <a:t>36</a:t>
            </a:fld>
            <a:endParaRPr lang="en-CA"/>
          </a:p>
        </p:txBody>
      </p:sp>
      <p:sp>
        <p:nvSpPr>
          <p:cNvPr id="4359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59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A123295-5F99-4068-A3F6-55FDCAABF8E9}" type="slidenum">
              <a:rPr lang="en-CA"/>
              <a:pPr/>
              <a:t>38</a:t>
            </a:fld>
            <a:endParaRPr lang="en-CA"/>
          </a:p>
        </p:txBody>
      </p:sp>
      <p:sp>
        <p:nvSpPr>
          <p:cNvPr id="4361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61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720E983-AA23-4213-863B-3F4BC194E7F3}" type="slidenum">
              <a:rPr lang="en-CA"/>
              <a:pPr/>
              <a:t>39</a:t>
            </a:fld>
            <a:endParaRPr lang="en-CA"/>
          </a:p>
        </p:txBody>
      </p:sp>
      <p:sp>
        <p:nvSpPr>
          <p:cNvPr id="4365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65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CD83953-2F92-4C47-AEEF-E6CCDD092FBC}" type="slidenum">
              <a:rPr lang="en-CA"/>
              <a:pPr/>
              <a:t>40</a:t>
            </a:fld>
            <a:endParaRPr lang="en-CA"/>
          </a:p>
        </p:txBody>
      </p:sp>
      <p:sp>
        <p:nvSpPr>
          <p:cNvPr id="4367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67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F45BB21-B9C0-4C24-BF87-E65C11C221BF}" type="slidenum">
              <a:rPr lang="en-CA"/>
              <a:pPr/>
              <a:t>41</a:t>
            </a:fld>
            <a:endParaRPr lang="en-CA"/>
          </a:p>
        </p:txBody>
      </p:sp>
      <p:sp>
        <p:nvSpPr>
          <p:cNvPr id="4369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69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FA7DD12-E4EE-4EF7-BB1E-19F504E91BBF}" type="slidenum">
              <a:rPr lang="en-CA"/>
              <a:pPr/>
              <a:t>42</a:t>
            </a:fld>
            <a:endParaRPr lang="en-CA"/>
          </a:p>
        </p:txBody>
      </p:sp>
      <p:sp>
        <p:nvSpPr>
          <p:cNvPr id="4371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71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9CD6BED-4B2C-4FEB-9385-ADA5B6DE864B}" type="slidenum">
              <a:rPr lang="en-CA"/>
              <a:pPr/>
              <a:t>43</a:t>
            </a:fld>
            <a:endParaRPr lang="en-CA"/>
          </a:p>
        </p:txBody>
      </p:sp>
      <p:sp>
        <p:nvSpPr>
          <p:cNvPr id="4373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73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6D449D9-DD23-411F-A765-E40D7A190E5A}" type="slidenum">
              <a:rPr lang="en-CA"/>
              <a:pPr/>
              <a:t>44</a:t>
            </a:fld>
            <a:endParaRPr lang="en-CA"/>
          </a:p>
        </p:txBody>
      </p:sp>
      <p:sp>
        <p:nvSpPr>
          <p:cNvPr id="4375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75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6" name="Rectangle 70"/>
          <p:cNvSpPr>
            <a:spLocks noChangeArrowheads="1"/>
          </p:cNvSpPr>
          <p:nvPr userDrawn="1"/>
        </p:nvSpPr>
        <p:spPr bwMode="auto">
          <a:xfrm>
            <a:off x="0" y="0"/>
            <a:ext cx="9144000" cy="6861175"/>
          </a:xfrm>
          <a:prstGeom prst="rect">
            <a:avLst/>
          </a:prstGeom>
          <a:solidFill>
            <a:srgbClr val="FAF2D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b="0" baseline="0"/>
          </a:p>
        </p:txBody>
      </p:sp>
      <p:sp>
        <p:nvSpPr>
          <p:cNvPr id="4132" name="Rectangle 36"/>
          <p:cNvSpPr>
            <a:spLocks noChangeArrowheads="1"/>
          </p:cNvSpPr>
          <p:nvPr/>
        </p:nvSpPr>
        <p:spPr bwMode="gray">
          <a:xfrm rot="-5400000">
            <a:off x="4306094" y="2377281"/>
            <a:ext cx="274638" cy="8683625"/>
          </a:xfrm>
          <a:prstGeom prst="rect">
            <a:avLst/>
          </a:prstGeom>
          <a:solidFill>
            <a:srgbClr val="8EBEE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FF99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/>
            <a:endParaRPr kumimoji="1" lang="en-US" sz="3200" b="0" baseline="0">
              <a:latin typeface="Tahoma" pitchFamily="34" charset="0"/>
            </a:endParaRPr>
          </a:p>
        </p:txBody>
      </p:sp>
      <p:sp>
        <p:nvSpPr>
          <p:cNvPr id="4125" name="Rectangle 29"/>
          <p:cNvSpPr>
            <a:spLocks noGrp="1" noChangeArrowheads="1"/>
          </p:cNvSpPr>
          <p:nvPr>
            <p:ph type="ftr" sz="quarter" idx="3"/>
          </p:nvPr>
        </p:nvSpPr>
        <p:spPr>
          <a:xfrm>
            <a:off x="942975" y="6354763"/>
            <a:ext cx="6067425" cy="457200"/>
          </a:xfrm>
        </p:spPr>
        <p:txBody>
          <a:bodyPr/>
          <a:lstStyle>
            <a:lvl1pPr>
              <a:defRPr sz="1100"/>
            </a:lvl1pPr>
          </a:lstStyle>
          <a:p>
            <a:r>
              <a:rPr lang="en-US"/>
              <a:t>© 2010 Pearson Education, Inc.  All rights reserved</a:t>
            </a:r>
          </a:p>
        </p:txBody>
      </p:sp>
      <p:sp>
        <p:nvSpPr>
          <p:cNvPr id="4152" name="Rectangle 56"/>
          <p:cNvSpPr>
            <a:spLocks noChangeArrowheads="1"/>
          </p:cNvSpPr>
          <p:nvPr userDrawn="1"/>
        </p:nvSpPr>
        <p:spPr bwMode="auto">
          <a:xfrm>
            <a:off x="0" y="6540500"/>
            <a:ext cx="9144000" cy="46038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65" name="Rectangle 69"/>
          <p:cNvSpPr>
            <a:spLocks noChangeAspect="1" noChangeArrowheads="1"/>
          </p:cNvSpPr>
          <p:nvPr userDrawn="1"/>
        </p:nvSpPr>
        <p:spPr bwMode="auto">
          <a:xfrm>
            <a:off x="6350" y="6445250"/>
            <a:ext cx="209550" cy="20955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67" name="Rectangle 71"/>
          <p:cNvSpPr>
            <a:spLocks noChangeArrowheads="1"/>
          </p:cNvSpPr>
          <p:nvPr userDrawn="1"/>
        </p:nvSpPr>
        <p:spPr bwMode="auto">
          <a:xfrm>
            <a:off x="0" y="0"/>
            <a:ext cx="2438400" cy="685800"/>
          </a:xfrm>
          <a:prstGeom prst="rect">
            <a:avLst/>
          </a:prstGeom>
          <a:solidFill>
            <a:srgbClr val="007DB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68" name="Rectangle 72"/>
          <p:cNvSpPr>
            <a:spLocks noChangeArrowheads="1"/>
          </p:cNvSpPr>
          <p:nvPr userDrawn="1"/>
        </p:nvSpPr>
        <p:spPr bwMode="auto">
          <a:xfrm>
            <a:off x="2489200" y="0"/>
            <a:ext cx="6672263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7DB7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69" name="Rectangle 73"/>
          <p:cNvSpPr>
            <a:spLocks noChangeArrowheads="1"/>
          </p:cNvSpPr>
          <p:nvPr userDrawn="1"/>
        </p:nvSpPr>
        <p:spPr bwMode="auto">
          <a:xfrm>
            <a:off x="2438400" y="0"/>
            <a:ext cx="46038" cy="685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70" name="Rectangle 74"/>
          <p:cNvSpPr>
            <a:spLocks noChangeArrowheads="1"/>
          </p:cNvSpPr>
          <p:nvPr userDrawn="1"/>
        </p:nvSpPr>
        <p:spPr bwMode="auto">
          <a:xfrm>
            <a:off x="0" y="685800"/>
            <a:ext cx="9144000" cy="46038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71" name="Rectangle 75"/>
          <p:cNvSpPr>
            <a:spLocks noChangeAspect="1" noChangeArrowheads="1"/>
          </p:cNvSpPr>
          <p:nvPr userDrawn="1"/>
        </p:nvSpPr>
        <p:spPr bwMode="auto">
          <a:xfrm>
            <a:off x="2368550" y="596900"/>
            <a:ext cx="209550" cy="209550"/>
          </a:xfrm>
          <a:prstGeom prst="rect">
            <a:avLst/>
          </a:prstGeom>
          <a:solidFill>
            <a:srgbClr val="C8225D"/>
          </a:solidFill>
          <a:ln w="9525">
            <a:solidFill>
              <a:srgbClr val="BED4B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73" name="Rectangle 77"/>
          <p:cNvSpPr>
            <a:spLocks noChangeArrowheads="1"/>
          </p:cNvSpPr>
          <p:nvPr userDrawn="1"/>
        </p:nvSpPr>
        <p:spPr bwMode="auto">
          <a:xfrm>
            <a:off x="495300" y="1168400"/>
            <a:ext cx="7769225" cy="46038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74" name="Rectangle 78"/>
          <p:cNvSpPr>
            <a:spLocks noChangeArrowheads="1"/>
          </p:cNvSpPr>
          <p:nvPr userDrawn="1"/>
        </p:nvSpPr>
        <p:spPr bwMode="gray">
          <a:xfrm rot="-5400000">
            <a:off x="4154488" y="-2446338"/>
            <a:ext cx="457200" cy="7769225"/>
          </a:xfrm>
          <a:prstGeom prst="rect">
            <a:avLst/>
          </a:prstGeom>
          <a:solidFill>
            <a:srgbClr val="007DB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FF99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/>
            <a:endParaRPr kumimoji="1" lang="en-US" sz="3200" b="0" baseline="0">
              <a:latin typeface="Tahoma" pitchFamily="34" charset="0"/>
            </a:endParaRPr>
          </a:p>
        </p:txBody>
      </p:sp>
      <p:sp>
        <p:nvSpPr>
          <p:cNvPr id="4172" name="Rectangle 76"/>
          <p:cNvSpPr>
            <a:spLocks noChangeAspect="1" noChangeArrowheads="1"/>
          </p:cNvSpPr>
          <p:nvPr userDrawn="1"/>
        </p:nvSpPr>
        <p:spPr bwMode="auto">
          <a:xfrm>
            <a:off x="393700" y="1066800"/>
            <a:ext cx="209550" cy="20955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76" name="Text Box 80" descr="Pink tissue paper"/>
          <p:cNvSpPr txBox="1">
            <a:spLocks noChangeArrowheads="1"/>
          </p:cNvSpPr>
          <p:nvPr userDrawn="1"/>
        </p:nvSpPr>
        <p:spPr bwMode="auto">
          <a:xfrm>
            <a:off x="633413" y="1200150"/>
            <a:ext cx="17399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2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b="0" baseline="0">
                <a:solidFill>
                  <a:schemeClr val="bg1"/>
                </a:solidFill>
                <a:latin typeface="Arial Narrow" pitchFamily="34" charset="0"/>
              </a:rPr>
              <a:t>OBJECTIVES</a:t>
            </a:r>
          </a:p>
        </p:txBody>
      </p:sp>
      <p:sp>
        <p:nvSpPr>
          <p:cNvPr id="4177" name="Rectangle 81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57F95E3C-B963-448A-96A1-F2C93BF4998E}" type="slidenum">
              <a:rPr lang="en-US"/>
              <a:pPr/>
              <a:t>‹#›</a:t>
            </a:fld>
            <a:endParaRPr lang="en-CA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E12E0E45-4035-41D4-982A-9697EFA75356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© 2010 Pearson Education, Inc. 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1721074865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7851007-AA90-47CC-BC49-7F5699BA76E4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© 2010 Pearson Education, Inc. 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1852916834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3113" y="1600200"/>
            <a:ext cx="390525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30763" y="1600200"/>
            <a:ext cx="390525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ADDDECC-542C-452A-9A21-60655DC38266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© 2010 Pearson Education, Inc. 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1266929713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EABD9A3-2B07-44A3-9AC5-45901EE06908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© 2010 Pearson Education, Inc. 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3817422330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EBB9DB8D-FFC1-47CA-A5F7-8F99C409B087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© 2010 Pearson Education, Inc. 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2284452908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D79FF0B-29F3-4808-9260-1FC44ECCC11A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© 2010 Pearson Education, Inc. 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1943276833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44C3E12-C147-4E5C-8508-6A06224580B6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© 2010 Pearson Education, Inc. 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2449707314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E63699E7-5933-4B0E-8182-DBC85EC3368B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© 2010 Pearson Education, Inc. 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4192560213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3C1663B-7758-4803-A471-31912CD6DD51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© 2010 Pearson Education, Inc. 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2311816494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3700" y="533400"/>
            <a:ext cx="1992313" cy="5638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533400"/>
            <a:ext cx="5829300" cy="5638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FB4FBE5-B43B-4578-B08B-2620B51C2B02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© 2010 Pearson Education, Inc. 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131868209"/>
      </p:ext>
    </p:extLst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33400"/>
            <a:ext cx="7974013" cy="685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3113" y="1600200"/>
            <a:ext cx="390525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830763" y="1600200"/>
            <a:ext cx="3905250" cy="2209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830763" y="3962400"/>
            <a:ext cx="3905250" cy="2209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7239000" y="64008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3895576E-A5BF-47D4-8CF8-815D89EB0328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2286000" y="6397625"/>
            <a:ext cx="44958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© 2010 Pearson Education, Inc. 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60722616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1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533400"/>
            <a:ext cx="7974013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085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39000" y="64008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aseline="0">
                <a:solidFill>
                  <a:srgbClr val="007DB7"/>
                </a:solidFill>
              </a:defRPr>
            </a:lvl1pPr>
          </a:lstStyle>
          <a:p>
            <a:fld id="{F8D12BAA-38DD-4051-BC6B-23F1DA7E97FB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3093" name="Rectangle 21"/>
          <p:cNvSpPr>
            <a:spLocks noGrp="1" noChangeArrowheads="1"/>
          </p:cNvSpPr>
          <p:nvPr>
            <p:ph type="body" idx="1"/>
          </p:nvPr>
        </p:nvSpPr>
        <p:spPr bwMode="auto">
          <a:xfrm>
            <a:off x="773113" y="1600200"/>
            <a:ext cx="7962900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097" name="Rectangle 2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286000" y="6397625"/>
            <a:ext cx="449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900" b="0" baseline="0"/>
            </a:lvl1pPr>
          </a:lstStyle>
          <a:p>
            <a:r>
              <a:rPr lang="en-US"/>
              <a:t>© 2010 Pearson Education, Inc.  All rights reserved</a:t>
            </a:r>
          </a:p>
        </p:txBody>
      </p:sp>
      <p:sp>
        <p:nvSpPr>
          <p:cNvPr id="3099" name="Rectangle 27"/>
          <p:cNvSpPr>
            <a:spLocks noChangeArrowheads="1"/>
          </p:cNvSpPr>
          <p:nvPr/>
        </p:nvSpPr>
        <p:spPr bwMode="gray">
          <a:xfrm rot="-5400000">
            <a:off x="-3281362" y="3281362"/>
            <a:ext cx="6858000" cy="295275"/>
          </a:xfrm>
          <a:prstGeom prst="rect">
            <a:avLst/>
          </a:prstGeom>
          <a:gradFill rotWithShape="1">
            <a:gsLst>
              <a:gs pos="0">
                <a:srgbClr val="007DB7"/>
              </a:gs>
              <a:gs pos="100000">
                <a:srgbClr val="CCEEF8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FF99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/>
            <a:endParaRPr kumimoji="1" lang="en-US" sz="3200" b="0" baseline="0">
              <a:latin typeface="Tahoma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transition spd="med"/>
  <p:hf hdr="0" dt="0"/>
  <p:txStyles>
    <p:titleStyle>
      <a:lvl1pPr algn="l" rtl="0" fontAlgn="base">
        <a:spcBef>
          <a:spcPct val="0"/>
        </a:spcBef>
        <a:spcAft>
          <a:spcPct val="0"/>
        </a:spcAft>
        <a:defRPr sz="3600">
          <a:solidFill>
            <a:srgbClr val="007DB7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rgbClr val="007DB7"/>
          </a:solidFill>
          <a:latin typeface="Times New Roman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rgbClr val="007DB7"/>
          </a:solidFill>
          <a:latin typeface="Times New Roman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rgbClr val="007DB7"/>
          </a:solidFill>
          <a:latin typeface="Times New Roman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rgbClr val="007DB7"/>
          </a:solidFill>
          <a:latin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rgbClr val="007DB7"/>
          </a:solidFill>
          <a:latin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rgbClr val="007DB7"/>
          </a:solidFill>
          <a:latin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rgbClr val="007DB7"/>
          </a:solidFill>
          <a:latin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rgbClr val="007DB7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10000"/>
        </a:spcBef>
        <a:spcAft>
          <a:spcPct val="0"/>
        </a:spcAft>
        <a:buClr>
          <a:srgbClr val="CC0066"/>
        </a:buClr>
        <a:buSzPct val="60000"/>
        <a:buFont typeface="Wingdings" pitchFamily="2" charset="2"/>
        <a:defRPr sz="2800">
          <a:solidFill>
            <a:srgbClr val="007DB7"/>
          </a:solidFill>
          <a:latin typeface="+mn-lt"/>
          <a:ea typeface="+mn-ea"/>
          <a:cs typeface="+mn-cs"/>
        </a:defRPr>
      </a:lvl1pPr>
      <a:lvl2pPr marL="742950" indent="-285750" algn="l" rtl="0" fontAlgn="base">
        <a:lnSpc>
          <a:spcPct val="80000"/>
        </a:lnSpc>
        <a:spcBef>
          <a:spcPct val="20000"/>
        </a:spcBef>
        <a:spcAft>
          <a:spcPct val="0"/>
        </a:spcAft>
        <a:buClr>
          <a:srgbClr val="F0C200"/>
        </a:buClr>
        <a:buSzPct val="55000"/>
        <a:buFont typeface="Wingdings" pitchFamily="2" charset="2"/>
        <a:defRPr sz="2800">
          <a:solidFill>
            <a:srgbClr val="007DB7"/>
          </a:solidFill>
          <a:latin typeface="+mn-lt"/>
        </a:defRPr>
      </a:lvl2pPr>
      <a:lvl3pPr marL="1143000" indent="-228600" algn="l" rtl="0" fontAlgn="base">
        <a:lnSpc>
          <a:spcPct val="80000"/>
        </a:lnSpc>
        <a:spcBef>
          <a:spcPct val="20000"/>
        </a:spcBef>
        <a:spcAft>
          <a:spcPct val="0"/>
        </a:spcAft>
        <a:buClr>
          <a:srgbClr val="CC0066"/>
        </a:buClr>
        <a:buSzPct val="50000"/>
        <a:buFont typeface="Wingdings" pitchFamily="2" charset="2"/>
        <a:defRPr sz="2400">
          <a:solidFill>
            <a:srgbClr val="007DB7"/>
          </a:solidFill>
          <a:latin typeface="+mn-lt"/>
        </a:defRPr>
      </a:lvl3pPr>
      <a:lvl4pPr marL="1600200" indent="-228600" algn="l" rtl="0" fontAlgn="base">
        <a:lnSpc>
          <a:spcPct val="80000"/>
        </a:lnSpc>
        <a:spcBef>
          <a:spcPct val="20000"/>
        </a:spcBef>
        <a:spcAft>
          <a:spcPct val="0"/>
        </a:spcAft>
        <a:buClr>
          <a:srgbClr val="F0C200"/>
        </a:buClr>
        <a:buSzPct val="55000"/>
        <a:buFont typeface="Wingdings" pitchFamily="2" charset="2"/>
        <a:defRPr sz="2000">
          <a:solidFill>
            <a:srgbClr val="007DB7"/>
          </a:solidFill>
          <a:latin typeface="+mn-lt"/>
        </a:defRPr>
      </a:lvl4pPr>
      <a:lvl5pPr marL="2057400" indent="-228600" algn="l" rtl="0" fontAlgn="base">
        <a:lnSpc>
          <a:spcPct val="80000"/>
        </a:lnSpc>
        <a:spcBef>
          <a:spcPct val="20000"/>
        </a:spcBef>
        <a:spcAft>
          <a:spcPct val="0"/>
        </a:spcAft>
        <a:buClr>
          <a:srgbClr val="CC0066"/>
        </a:buClr>
        <a:buSzPct val="50000"/>
        <a:buFont typeface="Wingdings" pitchFamily="2" charset="2"/>
        <a:defRPr sz="2000">
          <a:solidFill>
            <a:srgbClr val="007DB7"/>
          </a:solidFill>
          <a:latin typeface="+mn-lt"/>
        </a:defRPr>
      </a:lvl5pPr>
      <a:lvl6pPr marL="2514600" indent="-228600" algn="l" rtl="0" fontAlgn="base">
        <a:lnSpc>
          <a:spcPct val="80000"/>
        </a:lnSpc>
        <a:spcBef>
          <a:spcPct val="20000"/>
        </a:spcBef>
        <a:spcAft>
          <a:spcPct val="0"/>
        </a:spcAft>
        <a:buClr>
          <a:srgbClr val="CC0066"/>
        </a:buClr>
        <a:buSzPct val="50000"/>
        <a:buFont typeface="Wingdings" pitchFamily="2" charset="2"/>
        <a:defRPr sz="2000">
          <a:solidFill>
            <a:srgbClr val="007DB7"/>
          </a:solidFill>
          <a:latin typeface="+mn-lt"/>
        </a:defRPr>
      </a:lvl6pPr>
      <a:lvl7pPr marL="2971800" indent="-228600" algn="l" rtl="0" fontAlgn="base">
        <a:lnSpc>
          <a:spcPct val="80000"/>
        </a:lnSpc>
        <a:spcBef>
          <a:spcPct val="20000"/>
        </a:spcBef>
        <a:spcAft>
          <a:spcPct val="0"/>
        </a:spcAft>
        <a:buClr>
          <a:srgbClr val="CC0066"/>
        </a:buClr>
        <a:buSzPct val="50000"/>
        <a:buFont typeface="Wingdings" pitchFamily="2" charset="2"/>
        <a:defRPr sz="2000">
          <a:solidFill>
            <a:srgbClr val="007DB7"/>
          </a:solidFill>
          <a:latin typeface="+mn-lt"/>
        </a:defRPr>
      </a:lvl7pPr>
      <a:lvl8pPr marL="3429000" indent="-228600" algn="l" rtl="0" fontAlgn="base">
        <a:lnSpc>
          <a:spcPct val="80000"/>
        </a:lnSpc>
        <a:spcBef>
          <a:spcPct val="20000"/>
        </a:spcBef>
        <a:spcAft>
          <a:spcPct val="0"/>
        </a:spcAft>
        <a:buClr>
          <a:srgbClr val="CC0066"/>
        </a:buClr>
        <a:buSzPct val="50000"/>
        <a:buFont typeface="Wingdings" pitchFamily="2" charset="2"/>
        <a:defRPr sz="2000">
          <a:solidFill>
            <a:srgbClr val="007DB7"/>
          </a:solidFill>
          <a:latin typeface="+mn-lt"/>
        </a:defRPr>
      </a:lvl8pPr>
      <a:lvl9pPr marL="3886200" indent="-228600" algn="l" rtl="0" fontAlgn="base">
        <a:lnSpc>
          <a:spcPct val="80000"/>
        </a:lnSpc>
        <a:spcBef>
          <a:spcPct val="20000"/>
        </a:spcBef>
        <a:spcAft>
          <a:spcPct val="0"/>
        </a:spcAft>
        <a:buClr>
          <a:srgbClr val="CC0066"/>
        </a:buClr>
        <a:buSzPct val="50000"/>
        <a:buFont typeface="Wingdings" pitchFamily="2" charset="2"/>
        <a:defRPr sz="2000">
          <a:solidFill>
            <a:srgbClr val="007DB7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jpe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wmf"/><Relationship Id="rId3" Type="http://schemas.openxmlformats.org/officeDocument/2006/relationships/notesSlide" Target="../notesSlides/notesSlide2.xml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wmf"/><Relationship Id="rId3" Type="http://schemas.openxmlformats.org/officeDocument/2006/relationships/notesSlide" Target="../notesSlides/notesSlide3.xml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6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8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7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9.w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wmf"/><Relationship Id="rId3" Type="http://schemas.openxmlformats.org/officeDocument/2006/relationships/notesSlide" Target="../notesSlides/notesSlide6.xml"/><Relationship Id="rId7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0.wmf"/><Relationship Id="rId5" Type="http://schemas.openxmlformats.org/officeDocument/2006/relationships/oleObject" Target="../embeddings/oleObject8.bin"/><Relationship Id="rId10" Type="http://schemas.openxmlformats.org/officeDocument/2006/relationships/image" Target="../media/image12.wmf"/><Relationship Id="rId4" Type="http://schemas.openxmlformats.org/officeDocument/2006/relationships/image" Target="../media/image1.jpeg"/><Relationship Id="rId9" Type="http://schemas.openxmlformats.org/officeDocument/2006/relationships/oleObject" Target="../embeddings/oleObject10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wmf"/><Relationship Id="rId3" Type="http://schemas.openxmlformats.org/officeDocument/2006/relationships/notesSlide" Target="../notesSlides/notesSlide12.xml"/><Relationship Id="rId7" Type="http://schemas.openxmlformats.org/officeDocument/2006/relationships/oleObject" Target="../embeddings/oleObject12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.jpeg"/><Relationship Id="rId5" Type="http://schemas.openxmlformats.org/officeDocument/2006/relationships/image" Target="../media/image20.wmf"/><Relationship Id="rId10" Type="http://schemas.openxmlformats.org/officeDocument/2006/relationships/image" Target="../media/image22.wmf"/><Relationship Id="rId4" Type="http://schemas.openxmlformats.org/officeDocument/2006/relationships/oleObject" Target="../embeddings/oleObject11.bin"/><Relationship Id="rId9" Type="http://schemas.openxmlformats.org/officeDocument/2006/relationships/oleObject" Target="../embeddings/oleObject13.bin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wmf"/><Relationship Id="rId3" Type="http://schemas.openxmlformats.org/officeDocument/2006/relationships/notesSlide" Target="../notesSlides/notesSlide13.xml"/><Relationship Id="rId7" Type="http://schemas.openxmlformats.org/officeDocument/2006/relationships/oleObject" Target="../embeddings/oleObject15.bin"/><Relationship Id="rId12" Type="http://schemas.openxmlformats.org/officeDocument/2006/relationships/image" Target="../media/image26.w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23.wmf"/><Relationship Id="rId11" Type="http://schemas.openxmlformats.org/officeDocument/2006/relationships/oleObject" Target="../embeddings/oleObject17.bin"/><Relationship Id="rId5" Type="http://schemas.openxmlformats.org/officeDocument/2006/relationships/oleObject" Target="../embeddings/oleObject14.bin"/><Relationship Id="rId10" Type="http://schemas.openxmlformats.org/officeDocument/2006/relationships/image" Target="../media/image25.wmf"/><Relationship Id="rId4" Type="http://schemas.openxmlformats.org/officeDocument/2006/relationships/image" Target="../media/image1.jpeg"/><Relationship Id="rId9" Type="http://schemas.openxmlformats.org/officeDocument/2006/relationships/oleObject" Target="../embeddings/oleObject16.bin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wmf"/><Relationship Id="rId3" Type="http://schemas.openxmlformats.org/officeDocument/2006/relationships/notesSlide" Target="../notesSlides/notesSlide14.xml"/><Relationship Id="rId7" Type="http://schemas.openxmlformats.org/officeDocument/2006/relationships/oleObject" Target="../embeddings/oleObject19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27.wmf"/><Relationship Id="rId5" Type="http://schemas.openxmlformats.org/officeDocument/2006/relationships/oleObject" Target="../embeddings/oleObject18.bin"/><Relationship Id="rId4" Type="http://schemas.openxmlformats.org/officeDocument/2006/relationships/image" Target="../media/image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29.wmf"/><Relationship Id="rId5" Type="http://schemas.openxmlformats.org/officeDocument/2006/relationships/oleObject" Target="../embeddings/oleObject20.bin"/><Relationship Id="rId4" Type="http://schemas.openxmlformats.org/officeDocument/2006/relationships/image" Target="../media/image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30.wmf"/><Relationship Id="rId5" Type="http://schemas.openxmlformats.org/officeDocument/2006/relationships/oleObject" Target="../embeddings/oleObject21.bin"/><Relationship Id="rId4" Type="http://schemas.openxmlformats.org/officeDocument/2006/relationships/image" Target="../media/image1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wmf"/><Relationship Id="rId3" Type="http://schemas.openxmlformats.org/officeDocument/2006/relationships/notesSlide" Target="../notesSlides/notesSlide17.xml"/><Relationship Id="rId7" Type="http://schemas.openxmlformats.org/officeDocument/2006/relationships/oleObject" Target="../embeddings/oleObject23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31.wmf"/><Relationship Id="rId5" Type="http://schemas.openxmlformats.org/officeDocument/2006/relationships/oleObject" Target="../embeddings/oleObject22.bin"/><Relationship Id="rId10" Type="http://schemas.openxmlformats.org/officeDocument/2006/relationships/image" Target="../media/image33.wmf"/><Relationship Id="rId4" Type="http://schemas.openxmlformats.org/officeDocument/2006/relationships/image" Target="../media/image1.jpeg"/><Relationship Id="rId9" Type="http://schemas.openxmlformats.org/officeDocument/2006/relationships/oleObject" Target="../embeddings/oleObject24.bin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wmf"/><Relationship Id="rId3" Type="http://schemas.openxmlformats.org/officeDocument/2006/relationships/notesSlide" Target="../notesSlides/notesSlide18.xml"/><Relationship Id="rId7" Type="http://schemas.openxmlformats.org/officeDocument/2006/relationships/oleObject" Target="../embeddings/oleObject26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34.wmf"/><Relationship Id="rId5" Type="http://schemas.openxmlformats.org/officeDocument/2006/relationships/oleObject" Target="../embeddings/oleObject25.bin"/><Relationship Id="rId4" Type="http://schemas.openxmlformats.org/officeDocument/2006/relationships/image" Target="../media/image1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wmf"/><Relationship Id="rId3" Type="http://schemas.openxmlformats.org/officeDocument/2006/relationships/notesSlide" Target="../notesSlides/notesSlide19.xml"/><Relationship Id="rId7" Type="http://schemas.openxmlformats.org/officeDocument/2006/relationships/oleObject" Target="../embeddings/oleObject28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36.wmf"/><Relationship Id="rId5" Type="http://schemas.openxmlformats.org/officeDocument/2006/relationships/oleObject" Target="../embeddings/oleObject27.bin"/><Relationship Id="rId10" Type="http://schemas.openxmlformats.org/officeDocument/2006/relationships/image" Target="../media/image38.wmf"/><Relationship Id="rId4" Type="http://schemas.openxmlformats.org/officeDocument/2006/relationships/image" Target="../media/image1.jpeg"/><Relationship Id="rId9" Type="http://schemas.openxmlformats.org/officeDocument/2006/relationships/oleObject" Target="../embeddings/oleObject29.bin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wmf"/><Relationship Id="rId3" Type="http://schemas.openxmlformats.org/officeDocument/2006/relationships/notesSlide" Target="../notesSlides/notesSlide20.xml"/><Relationship Id="rId7" Type="http://schemas.openxmlformats.org/officeDocument/2006/relationships/oleObject" Target="../embeddings/oleObject3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41.wmf"/><Relationship Id="rId5" Type="http://schemas.openxmlformats.org/officeDocument/2006/relationships/oleObject" Target="../embeddings/oleObject30.bin"/><Relationship Id="rId4" Type="http://schemas.openxmlformats.org/officeDocument/2006/relationships/image" Target="../media/image1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wmf"/><Relationship Id="rId3" Type="http://schemas.openxmlformats.org/officeDocument/2006/relationships/notesSlide" Target="../notesSlides/notesSlide21.xml"/><Relationship Id="rId7" Type="http://schemas.openxmlformats.org/officeDocument/2006/relationships/oleObject" Target="../embeddings/oleObject33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1.jpeg"/><Relationship Id="rId5" Type="http://schemas.openxmlformats.org/officeDocument/2006/relationships/image" Target="../media/image43.wmf"/><Relationship Id="rId4" Type="http://schemas.openxmlformats.org/officeDocument/2006/relationships/oleObject" Target="../embeddings/oleObject32.bin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wmf"/><Relationship Id="rId3" Type="http://schemas.openxmlformats.org/officeDocument/2006/relationships/notesSlide" Target="../notesSlides/notesSlide22.xml"/><Relationship Id="rId7" Type="http://schemas.openxmlformats.org/officeDocument/2006/relationships/oleObject" Target="../embeddings/oleObject35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45.wmf"/><Relationship Id="rId5" Type="http://schemas.openxmlformats.org/officeDocument/2006/relationships/oleObject" Target="../embeddings/oleObject34.bin"/><Relationship Id="rId10" Type="http://schemas.openxmlformats.org/officeDocument/2006/relationships/image" Target="../media/image47.wmf"/><Relationship Id="rId4" Type="http://schemas.openxmlformats.org/officeDocument/2006/relationships/image" Target="../media/image1.jpeg"/><Relationship Id="rId9" Type="http://schemas.openxmlformats.org/officeDocument/2006/relationships/oleObject" Target="../embeddings/oleObject36.bin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wmf"/><Relationship Id="rId3" Type="http://schemas.openxmlformats.org/officeDocument/2006/relationships/notesSlide" Target="../notesSlides/notesSlide23.xml"/><Relationship Id="rId7" Type="http://schemas.openxmlformats.org/officeDocument/2006/relationships/oleObject" Target="../embeddings/oleObject38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48.wmf"/><Relationship Id="rId5" Type="http://schemas.openxmlformats.org/officeDocument/2006/relationships/oleObject" Target="../embeddings/oleObject37.bin"/><Relationship Id="rId4" Type="http://schemas.openxmlformats.org/officeDocument/2006/relationships/image" Target="../media/image1.jpe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wmf"/><Relationship Id="rId3" Type="http://schemas.openxmlformats.org/officeDocument/2006/relationships/notesSlide" Target="../notesSlides/notesSlide24.xml"/><Relationship Id="rId7" Type="http://schemas.openxmlformats.org/officeDocument/2006/relationships/oleObject" Target="../embeddings/oleObject40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50.wmf"/><Relationship Id="rId5" Type="http://schemas.openxmlformats.org/officeDocument/2006/relationships/oleObject" Target="../embeddings/oleObject39.bin"/><Relationship Id="rId10" Type="http://schemas.openxmlformats.org/officeDocument/2006/relationships/image" Target="../media/image52.wmf"/><Relationship Id="rId4" Type="http://schemas.openxmlformats.org/officeDocument/2006/relationships/image" Target="../media/image1.jpeg"/><Relationship Id="rId9" Type="http://schemas.openxmlformats.org/officeDocument/2006/relationships/oleObject" Target="../embeddings/oleObject41.bin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wmf"/><Relationship Id="rId13" Type="http://schemas.openxmlformats.org/officeDocument/2006/relationships/oleObject" Target="../embeddings/oleObject46.bin"/><Relationship Id="rId3" Type="http://schemas.openxmlformats.org/officeDocument/2006/relationships/notesSlide" Target="../notesSlides/notesSlide25.xml"/><Relationship Id="rId7" Type="http://schemas.openxmlformats.org/officeDocument/2006/relationships/oleObject" Target="../embeddings/oleObject43.bin"/><Relationship Id="rId12" Type="http://schemas.openxmlformats.org/officeDocument/2006/relationships/image" Target="../media/image56.w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53.wmf"/><Relationship Id="rId11" Type="http://schemas.openxmlformats.org/officeDocument/2006/relationships/oleObject" Target="../embeddings/oleObject45.bin"/><Relationship Id="rId5" Type="http://schemas.openxmlformats.org/officeDocument/2006/relationships/oleObject" Target="../embeddings/oleObject42.bin"/><Relationship Id="rId10" Type="http://schemas.openxmlformats.org/officeDocument/2006/relationships/image" Target="../media/image55.wmf"/><Relationship Id="rId4" Type="http://schemas.openxmlformats.org/officeDocument/2006/relationships/image" Target="../media/image1.jpeg"/><Relationship Id="rId9" Type="http://schemas.openxmlformats.org/officeDocument/2006/relationships/oleObject" Target="../embeddings/oleObject44.bin"/><Relationship Id="rId14" Type="http://schemas.openxmlformats.org/officeDocument/2006/relationships/image" Target="../media/image57.wmf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wmf"/><Relationship Id="rId3" Type="http://schemas.openxmlformats.org/officeDocument/2006/relationships/notesSlide" Target="../notesSlides/notesSlide26.xml"/><Relationship Id="rId7" Type="http://schemas.openxmlformats.org/officeDocument/2006/relationships/oleObject" Target="../embeddings/oleObject48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0.vml"/><Relationship Id="rId6" Type="http://schemas.openxmlformats.org/officeDocument/2006/relationships/image" Target="../media/image58.wmf"/><Relationship Id="rId5" Type="http://schemas.openxmlformats.org/officeDocument/2006/relationships/oleObject" Target="../embeddings/oleObject47.bin"/><Relationship Id="rId4" Type="http://schemas.openxmlformats.org/officeDocument/2006/relationships/image" Target="../media/image1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wmf"/><Relationship Id="rId3" Type="http://schemas.openxmlformats.org/officeDocument/2006/relationships/notesSlide" Target="../notesSlides/notesSlide27.xml"/><Relationship Id="rId7" Type="http://schemas.openxmlformats.org/officeDocument/2006/relationships/oleObject" Target="../embeddings/oleObject5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6" Type="http://schemas.openxmlformats.org/officeDocument/2006/relationships/image" Target="../media/image1.jpeg"/><Relationship Id="rId5" Type="http://schemas.openxmlformats.org/officeDocument/2006/relationships/image" Target="../media/image61.wmf"/><Relationship Id="rId4" Type="http://schemas.openxmlformats.org/officeDocument/2006/relationships/oleObject" Target="../embeddings/oleObject49.bin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wmf"/><Relationship Id="rId3" Type="http://schemas.openxmlformats.org/officeDocument/2006/relationships/notesSlide" Target="../notesSlides/notesSlide28.xml"/><Relationship Id="rId7" Type="http://schemas.openxmlformats.org/officeDocument/2006/relationships/oleObject" Target="../embeddings/oleObject52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2.vml"/><Relationship Id="rId6" Type="http://schemas.openxmlformats.org/officeDocument/2006/relationships/image" Target="../media/image1.jpeg"/><Relationship Id="rId5" Type="http://schemas.openxmlformats.org/officeDocument/2006/relationships/image" Target="../media/image63.wmf"/><Relationship Id="rId4" Type="http://schemas.openxmlformats.org/officeDocument/2006/relationships/oleObject" Target="../embeddings/oleObject51.bin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wmf"/><Relationship Id="rId3" Type="http://schemas.openxmlformats.org/officeDocument/2006/relationships/notesSlide" Target="../notesSlides/notesSlide29.xml"/><Relationship Id="rId7" Type="http://schemas.openxmlformats.org/officeDocument/2006/relationships/oleObject" Target="../embeddings/oleObject54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3.vml"/><Relationship Id="rId6" Type="http://schemas.openxmlformats.org/officeDocument/2006/relationships/image" Target="../media/image65.wmf"/><Relationship Id="rId5" Type="http://schemas.openxmlformats.org/officeDocument/2006/relationships/oleObject" Target="../embeddings/oleObject53.bin"/><Relationship Id="rId4" Type="http://schemas.openxmlformats.org/officeDocument/2006/relationships/image" Target="../media/image1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4.vml"/><Relationship Id="rId6" Type="http://schemas.openxmlformats.org/officeDocument/2006/relationships/image" Target="../media/image67.wmf"/><Relationship Id="rId5" Type="http://schemas.openxmlformats.org/officeDocument/2006/relationships/oleObject" Target="../embeddings/oleObject55.bin"/><Relationship Id="rId4" Type="http://schemas.openxmlformats.org/officeDocument/2006/relationships/image" Target="../media/image1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5.vml"/><Relationship Id="rId6" Type="http://schemas.openxmlformats.org/officeDocument/2006/relationships/image" Target="../media/image68.wmf"/><Relationship Id="rId5" Type="http://schemas.openxmlformats.org/officeDocument/2006/relationships/oleObject" Target="../embeddings/oleObject56.bin"/><Relationship Id="rId4" Type="http://schemas.openxmlformats.org/officeDocument/2006/relationships/image" Target="../media/image1.jpe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wmf"/><Relationship Id="rId3" Type="http://schemas.openxmlformats.org/officeDocument/2006/relationships/notesSlide" Target="../notesSlides/notesSlide32.xml"/><Relationship Id="rId7" Type="http://schemas.openxmlformats.org/officeDocument/2006/relationships/oleObject" Target="../embeddings/oleObject5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Relationship Id="rId6" Type="http://schemas.openxmlformats.org/officeDocument/2006/relationships/image" Target="../media/image70.wmf"/><Relationship Id="rId5" Type="http://schemas.openxmlformats.org/officeDocument/2006/relationships/oleObject" Target="../embeddings/oleObject57.bin"/><Relationship Id="rId4" Type="http://schemas.openxmlformats.org/officeDocument/2006/relationships/image" Target="../media/image1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7.vml"/><Relationship Id="rId6" Type="http://schemas.openxmlformats.org/officeDocument/2006/relationships/image" Target="../media/image1.jpeg"/><Relationship Id="rId5" Type="http://schemas.openxmlformats.org/officeDocument/2006/relationships/image" Target="../media/image72.wmf"/><Relationship Id="rId4" Type="http://schemas.openxmlformats.org/officeDocument/2006/relationships/oleObject" Target="../embeddings/oleObject59.bin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wmf"/><Relationship Id="rId3" Type="http://schemas.openxmlformats.org/officeDocument/2006/relationships/notesSlide" Target="../notesSlides/notesSlide34.xml"/><Relationship Id="rId7" Type="http://schemas.openxmlformats.org/officeDocument/2006/relationships/oleObject" Target="../embeddings/oleObject6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8.vml"/><Relationship Id="rId6" Type="http://schemas.openxmlformats.org/officeDocument/2006/relationships/image" Target="../media/image1.jpeg"/><Relationship Id="rId5" Type="http://schemas.openxmlformats.org/officeDocument/2006/relationships/image" Target="../media/image73.wmf"/><Relationship Id="rId4" Type="http://schemas.openxmlformats.org/officeDocument/2006/relationships/oleObject" Target="../embeddings/oleObject60.bin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wmf"/><Relationship Id="rId3" Type="http://schemas.openxmlformats.org/officeDocument/2006/relationships/notesSlide" Target="../notesSlides/notesSlide35.xml"/><Relationship Id="rId7" Type="http://schemas.openxmlformats.org/officeDocument/2006/relationships/oleObject" Target="../embeddings/oleObject63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9.vml"/><Relationship Id="rId6" Type="http://schemas.openxmlformats.org/officeDocument/2006/relationships/image" Target="../media/image75.wmf"/><Relationship Id="rId5" Type="http://schemas.openxmlformats.org/officeDocument/2006/relationships/oleObject" Target="../embeddings/oleObject62.bin"/><Relationship Id="rId4" Type="http://schemas.openxmlformats.org/officeDocument/2006/relationships/image" Target="../media/image1.jpe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wmf"/><Relationship Id="rId3" Type="http://schemas.openxmlformats.org/officeDocument/2006/relationships/notesSlide" Target="../notesSlides/notesSlide36.xml"/><Relationship Id="rId7" Type="http://schemas.openxmlformats.org/officeDocument/2006/relationships/oleObject" Target="../embeddings/oleObject65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0.vml"/><Relationship Id="rId6" Type="http://schemas.openxmlformats.org/officeDocument/2006/relationships/image" Target="../media/image77.wmf"/><Relationship Id="rId5" Type="http://schemas.openxmlformats.org/officeDocument/2006/relationships/oleObject" Target="../embeddings/oleObject64.bin"/><Relationship Id="rId4" Type="http://schemas.openxmlformats.org/officeDocument/2006/relationships/image" Target="../media/image1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1.vml"/><Relationship Id="rId6" Type="http://schemas.openxmlformats.org/officeDocument/2006/relationships/image" Target="../media/image79.wmf"/><Relationship Id="rId5" Type="http://schemas.openxmlformats.org/officeDocument/2006/relationships/oleObject" Target="../embeddings/oleObject66.bin"/><Relationship Id="rId4" Type="http://schemas.openxmlformats.org/officeDocument/2006/relationships/image" Target="../media/image1.jpe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wmf"/><Relationship Id="rId3" Type="http://schemas.openxmlformats.org/officeDocument/2006/relationships/notesSlide" Target="../notesSlides/notesSlide38.xml"/><Relationship Id="rId7" Type="http://schemas.openxmlformats.org/officeDocument/2006/relationships/oleObject" Target="../embeddings/oleObject68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2.vml"/><Relationship Id="rId6" Type="http://schemas.openxmlformats.org/officeDocument/2006/relationships/image" Target="../media/image80.wmf"/><Relationship Id="rId5" Type="http://schemas.openxmlformats.org/officeDocument/2006/relationships/oleObject" Target="../embeddings/oleObject67.bin"/><Relationship Id="rId4" Type="http://schemas.openxmlformats.org/officeDocument/2006/relationships/image" Target="../media/image1.jpe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G"/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G"/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G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55A7C2-FF57-48A9-89DD-0389AE05F488}" type="slidenum">
              <a:rPr lang="en-US"/>
              <a:pPr/>
              <a:t>1</a:t>
            </a:fld>
            <a:endParaRPr lang="en-CA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1586178" name="Rectangle 2"/>
          <p:cNvSpPr>
            <a:spLocks noChangeAspect="1" noChangeArrowheads="1"/>
          </p:cNvSpPr>
          <p:nvPr/>
        </p:nvSpPr>
        <p:spPr bwMode="auto">
          <a:xfrm>
            <a:off x="0" y="1588"/>
            <a:ext cx="9242425" cy="6932612"/>
          </a:xfrm>
          <a:prstGeom prst="rect">
            <a:avLst/>
          </a:prstGeom>
          <a:solidFill>
            <a:srgbClr val="CCEEF8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2800" b="0"/>
          </a:p>
        </p:txBody>
      </p:sp>
      <p:pic>
        <p:nvPicPr>
          <p:cNvPr id="1586179" name="Picture 3" descr="Ratti_precal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342900"/>
            <a:ext cx="5000625" cy="617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86180" name="Rectangle 4"/>
          <p:cNvSpPr>
            <a:spLocks noChangeArrowheads="1"/>
          </p:cNvSpPr>
          <p:nvPr/>
        </p:nvSpPr>
        <p:spPr bwMode="auto">
          <a:xfrm>
            <a:off x="1219200" y="6354763"/>
            <a:ext cx="5791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/>
          <a:p>
            <a:r>
              <a:rPr lang="en-US" sz="1100" b="0" baseline="0"/>
              <a:t>© 2010 Pearson Education, Inc.  </a:t>
            </a:r>
          </a:p>
          <a:p>
            <a:r>
              <a:rPr lang="en-US" sz="1100" b="0" baseline="0"/>
              <a:t>All rights reserved</a:t>
            </a:r>
          </a:p>
        </p:txBody>
      </p:sp>
      <p:sp>
        <p:nvSpPr>
          <p:cNvPr id="1586181" name="Text Box 5" descr="Pink tissue paper"/>
          <p:cNvSpPr txBox="1">
            <a:spLocks noChangeArrowheads="1"/>
          </p:cNvSpPr>
          <p:nvPr/>
        </p:nvSpPr>
        <p:spPr bwMode="auto">
          <a:xfrm>
            <a:off x="228600" y="882650"/>
            <a:ext cx="3686175" cy="283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3600" b="0" baseline="0"/>
              <a:t>Chapter 7</a:t>
            </a:r>
          </a:p>
          <a:p>
            <a:pPr algn="ctr"/>
            <a:endParaRPr lang="en-US" sz="3600" b="0" baseline="0"/>
          </a:p>
          <a:p>
            <a:pPr algn="ctr"/>
            <a:r>
              <a:rPr lang="en-US" sz="3600" b="0" baseline="0">
                <a:solidFill>
                  <a:srgbClr val="007DB7"/>
                </a:solidFill>
              </a:rPr>
              <a:t>Systems of Equations</a:t>
            </a:r>
          </a:p>
          <a:p>
            <a:pPr algn="ctr"/>
            <a:r>
              <a:rPr lang="en-US" sz="3600" b="0" baseline="0">
                <a:solidFill>
                  <a:srgbClr val="007DB7"/>
                </a:solidFill>
              </a:rPr>
              <a:t>and Inequalities</a:t>
            </a:r>
          </a:p>
        </p:txBody>
      </p:sp>
      <p:pic>
        <p:nvPicPr>
          <p:cNvPr id="1586182" name="Picture 2" descr="Pearson-framed-logo_2color_PMS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6400800"/>
            <a:ext cx="1143000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9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11" name="Rectangle 81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/>
          <a:p>
            <a:fld id="{C29170B3-2F56-4485-BAED-5197AEBEB08C}" type="slidenum">
              <a:rPr lang="en-US"/>
              <a:pPr/>
              <a:t>2</a:t>
            </a:fld>
            <a:endParaRPr lang="en-CA"/>
          </a:p>
        </p:txBody>
      </p:sp>
      <p:sp>
        <p:nvSpPr>
          <p:cNvPr id="2410498" name="Rectangle 2"/>
          <p:cNvSpPr>
            <a:spLocks noGrp="1" noChangeArrowheads="1"/>
          </p:cNvSpPr>
          <p:nvPr>
            <p:ph type="ctrTitle"/>
          </p:nvPr>
        </p:nvSpPr>
        <p:spPr bwMode="auto">
          <a:xfrm>
            <a:off x="2498725" y="104775"/>
            <a:ext cx="6569075" cy="44767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>
                <a:solidFill>
                  <a:schemeClr val="tx1"/>
                </a:solidFill>
                <a:latin typeface="Arial Narrow" pitchFamily="34" charset="0"/>
              </a:rPr>
              <a:t>Partial-Fraction Decomposition</a:t>
            </a:r>
          </a:p>
        </p:txBody>
      </p:sp>
      <p:sp>
        <p:nvSpPr>
          <p:cNvPr id="2410499" name="Rectangle 3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1181100" y="1828800"/>
            <a:ext cx="7810500" cy="4495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indent="0">
              <a:spcBef>
                <a:spcPct val="0"/>
              </a:spcBef>
            </a:pPr>
            <a:r>
              <a:rPr lang="en-US" sz="3600">
                <a:latin typeface="Arial Narrow" pitchFamily="34" charset="0"/>
              </a:rPr>
              <a:t>Become familiar with partial-fraction decomposition.</a:t>
            </a:r>
          </a:p>
          <a:p>
            <a:pPr marL="0" indent="0">
              <a:lnSpc>
                <a:spcPct val="150000"/>
              </a:lnSpc>
              <a:spcBef>
                <a:spcPct val="0"/>
              </a:spcBef>
            </a:pPr>
            <a:r>
              <a:rPr lang="en-US" sz="3600">
                <a:latin typeface="Arial Narrow" pitchFamily="34" charset="0"/>
              </a:rPr>
              <a:t>Decompose              when </a:t>
            </a:r>
            <a:r>
              <a:rPr lang="en-US" sz="3600" i="1"/>
              <a:t>Q</a:t>
            </a:r>
            <a:r>
              <a:rPr lang="en-US" sz="3600"/>
              <a:t>(</a:t>
            </a:r>
            <a:r>
              <a:rPr lang="en-US" sz="3600" i="1"/>
              <a:t>x</a:t>
            </a:r>
            <a:r>
              <a:rPr lang="en-US" sz="3600"/>
              <a:t>)</a:t>
            </a:r>
            <a:r>
              <a:rPr lang="en-US" sz="3600">
                <a:latin typeface="Arial Narrow" pitchFamily="34" charset="0"/>
              </a:rPr>
              <a:t> has only distinct linear factors.</a:t>
            </a:r>
          </a:p>
          <a:p>
            <a:pPr marL="0" indent="0">
              <a:lnSpc>
                <a:spcPct val="150000"/>
              </a:lnSpc>
              <a:spcBef>
                <a:spcPct val="0"/>
              </a:spcBef>
            </a:pPr>
            <a:r>
              <a:rPr lang="en-US" sz="3600">
                <a:latin typeface="Arial Narrow" pitchFamily="34" charset="0"/>
              </a:rPr>
              <a:t>Decompose              when </a:t>
            </a:r>
            <a:r>
              <a:rPr lang="en-US" sz="3600" i="1"/>
              <a:t>Q</a:t>
            </a:r>
            <a:r>
              <a:rPr lang="en-US" sz="3600"/>
              <a:t>(</a:t>
            </a:r>
            <a:r>
              <a:rPr lang="en-US" sz="3600" i="1"/>
              <a:t>x</a:t>
            </a:r>
            <a:r>
              <a:rPr lang="en-US" sz="3600"/>
              <a:t>)</a:t>
            </a:r>
            <a:r>
              <a:rPr lang="en-US" sz="3600">
                <a:latin typeface="Arial Narrow" pitchFamily="34" charset="0"/>
              </a:rPr>
              <a:t> has repeated linear factors.</a:t>
            </a:r>
          </a:p>
        </p:txBody>
      </p:sp>
      <p:sp>
        <p:nvSpPr>
          <p:cNvPr id="2410500" name="Text Box 4" descr="Pink tissue paper"/>
          <p:cNvSpPr txBox="1">
            <a:spLocks noChangeArrowheads="1"/>
          </p:cNvSpPr>
          <p:nvPr/>
        </p:nvSpPr>
        <p:spPr bwMode="auto">
          <a:xfrm>
            <a:off x="414338" y="166688"/>
            <a:ext cx="2103437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0" baseline="0">
                <a:solidFill>
                  <a:schemeClr val="bg1"/>
                </a:solidFill>
                <a:latin typeface="Arial Narrow" pitchFamily="34" charset="0"/>
              </a:rPr>
              <a:t>SECTION 7.5</a:t>
            </a:r>
          </a:p>
        </p:txBody>
      </p:sp>
      <p:sp>
        <p:nvSpPr>
          <p:cNvPr id="2410501" name="Rectangle 5"/>
          <p:cNvSpPr>
            <a:spLocks noChangeAspect="1" noChangeArrowheads="1"/>
          </p:cNvSpPr>
          <p:nvPr/>
        </p:nvSpPr>
        <p:spPr bwMode="auto">
          <a:xfrm>
            <a:off x="633413" y="1981200"/>
            <a:ext cx="365125" cy="365125"/>
          </a:xfrm>
          <a:prstGeom prst="rect">
            <a:avLst/>
          </a:prstGeom>
          <a:solidFill>
            <a:srgbClr val="007DB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2410502" name="Rectangle 6"/>
          <p:cNvSpPr>
            <a:spLocks noChangeAspect="1" noChangeArrowheads="1"/>
          </p:cNvSpPr>
          <p:nvPr/>
        </p:nvSpPr>
        <p:spPr bwMode="auto">
          <a:xfrm>
            <a:off x="635000" y="3292475"/>
            <a:ext cx="365125" cy="365125"/>
          </a:xfrm>
          <a:prstGeom prst="rect">
            <a:avLst/>
          </a:prstGeom>
          <a:solidFill>
            <a:srgbClr val="007DB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2</a:t>
            </a:r>
          </a:p>
        </p:txBody>
      </p:sp>
      <p:graphicFrame>
        <p:nvGraphicFramePr>
          <p:cNvPr id="2410521" name="Object 25"/>
          <p:cNvGraphicFramePr>
            <a:graphicFrameLocks noChangeAspect="1"/>
          </p:cNvGraphicFramePr>
          <p:nvPr/>
        </p:nvGraphicFramePr>
        <p:xfrm>
          <a:off x="3416300" y="2819400"/>
          <a:ext cx="1206500" cy="129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10534" name="Equation" r:id="rId5" imgW="1206360" imgH="1295280" progId="Equation.DSMT4">
                  <p:embed/>
                </p:oleObj>
              </mc:Choice>
              <mc:Fallback>
                <p:oleObj name="Equation" r:id="rId5" imgW="1206360" imgH="1295280" progId="Equation.DSMT4">
                  <p:embed/>
                  <p:pic>
                    <p:nvPicPr>
                      <p:cNvPr id="0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16300" y="2819400"/>
                        <a:ext cx="1206500" cy="1295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10524" name="Object 28"/>
          <p:cNvGraphicFramePr>
            <a:graphicFrameLocks noChangeAspect="1"/>
          </p:cNvGraphicFramePr>
          <p:nvPr/>
        </p:nvGraphicFramePr>
        <p:xfrm>
          <a:off x="3416300" y="4495800"/>
          <a:ext cx="1206500" cy="129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10535" name="Equation" r:id="rId7" imgW="1206360" imgH="1295280" progId="Equation.DSMT4">
                  <p:embed/>
                </p:oleObj>
              </mc:Choice>
              <mc:Fallback>
                <p:oleObj name="Equation" r:id="rId7" imgW="1206360" imgH="1295280" progId="Equation.DSMT4">
                  <p:embed/>
                  <p:pic>
                    <p:nvPicPr>
                      <p:cNvPr id="0" name="Object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16300" y="4495800"/>
                        <a:ext cx="1206500" cy="1295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10527" name="Rectangle 31"/>
          <p:cNvSpPr>
            <a:spLocks noChangeAspect="1" noChangeArrowheads="1"/>
          </p:cNvSpPr>
          <p:nvPr/>
        </p:nvSpPr>
        <p:spPr bwMode="auto">
          <a:xfrm>
            <a:off x="638175" y="4926013"/>
            <a:ext cx="365125" cy="365125"/>
          </a:xfrm>
          <a:prstGeom prst="rect">
            <a:avLst/>
          </a:prstGeom>
          <a:solidFill>
            <a:srgbClr val="007DB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3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9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10" name="Rectangle 81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/>
          <a:p>
            <a:fld id="{6EA6D50B-C749-4CA6-B65E-B674A8F9B777}" type="slidenum">
              <a:rPr lang="en-US"/>
              <a:pPr/>
              <a:t>3</a:t>
            </a:fld>
            <a:endParaRPr lang="en-CA"/>
          </a:p>
        </p:txBody>
      </p:sp>
      <p:sp>
        <p:nvSpPr>
          <p:cNvPr id="4306946" name="Rectangle 2"/>
          <p:cNvSpPr>
            <a:spLocks noGrp="1" noChangeArrowheads="1"/>
          </p:cNvSpPr>
          <p:nvPr>
            <p:ph type="ctrTitle"/>
          </p:nvPr>
        </p:nvSpPr>
        <p:spPr bwMode="auto">
          <a:xfrm>
            <a:off x="2498725" y="104775"/>
            <a:ext cx="6569075" cy="44767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>
                <a:solidFill>
                  <a:schemeClr val="tx1"/>
                </a:solidFill>
                <a:latin typeface="Arial Narrow" pitchFamily="34" charset="0"/>
              </a:rPr>
              <a:t>Partial-Fraction Decomposition</a:t>
            </a:r>
          </a:p>
        </p:txBody>
      </p:sp>
      <p:sp>
        <p:nvSpPr>
          <p:cNvPr id="4306947" name="Rectangle 3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1181100" y="1828800"/>
            <a:ext cx="7810500" cy="4495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indent="0">
              <a:lnSpc>
                <a:spcPct val="150000"/>
              </a:lnSpc>
              <a:spcBef>
                <a:spcPct val="0"/>
              </a:spcBef>
            </a:pPr>
            <a:r>
              <a:rPr lang="en-US" sz="3600">
                <a:latin typeface="Arial Narrow" pitchFamily="34" charset="0"/>
              </a:rPr>
              <a:t>Decompose              when </a:t>
            </a:r>
            <a:r>
              <a:rPr lang="en-US" sz="3600" i="1"/>
              <a:t>Q</a:t>
            </a:r>
            <a:r>
              <a:rPr lang="en-US" sz="3600"/>
              <a:t>(</a:t>
            </a:r>
            <a:r>
              <a:rPr lang="en-US" sz="3600" i="1"/>
              <a:t>x</a:t>
            </a:r>
            <a:r>
              <a:rPr lang="en-US" sz="3600"/>
              <a:t>)</a:t>
            </a:r>
            <a:r>
              <a:rPr lang="en-US" sz="3600">
                <a:latin typeface="Arial Narrow" pitchFamily="34" charset="0"/>
              </a:rPr>
              <a:t> has distinct irreducible quadratic factors.</a:t>
            </a:r>
          </a:p>
          <a:p>
            <a:pPr marL="0" indent="0">
              <a:lnSpc>
                <a:spcPct val="150000"/>
              </a:lnSpc>
              <a:spcBef>
                <a:spcPct val="0"/>
              </a:spcBef>
            </a:pPr>
            <a:r>
              <a:rPr lang="en-US" sz="3600">
                <a:latin typeface="Arial Narrow" pitchFamily="34" charset="0"/>
              </a:rPr>
              <a:t>Decompose              when </a:t>
            </a:r>
            <a:r>
              <a:rPr lang="en-US" sz="3600" i="1"/>
              <a:t>Q</a:t>
            </a:r>
            <a:r>
              <a:rPr lang="en-US" sz="3600"/>
              <a:t>(</a:t>
            </a:r>
            <a:r>
              <a:rPr lang="en-US" sz="3600" i="1"/>
              <a:t>x</a:t>
            </a:r>
            <a:r>
              <a:rPr lang="en-US" sz="3600"/>
              <a:t>)</a:t>
            </a:r>
            <a:r>
              <a:rPr lang="en-US" sz="3600">
                <a:latin typeface="Arial Narrow" pitchFamily="34" charset="0"/>
              </a:rPr>
              <a:t> has repeated irreducible quadratic factors.</a:t>
            </a:r>
          </a:p>
        </p:txBody>
      </p:sp>
      <p:sp>
        <p:nvSpPr>
          <p:cNvPr id="4306948" name="Text Box 4" descr="Pink tissue paper"/>
          <p:cNvSpPr txBox="1">
            <a:spLocks noChangeArrowheads="1"/>
          </p:cNvSpPr>
          <p:nvPr/>
        </p:nvSpPr>
        <p:spPr bwMode="auto">
          <a:xfrm>
            <a:off x="414338" y="166688"/>
            <a:ext cx="2103437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0" baseline="0">
                <a:solidFill>
                  <a:schemeClr val="bg1"/>
                </a:solidFill>
                <a:latin typeface="Arial Narrow" pitchFamily="34" charset="0"/>
              </a:rPr>
              <a:t>SECTION 7.5</a:t>
            </a:r>
          </a:p>
        </p:txBody>
      </p:sp>
      <p:sp>
        <p:nvSpPr>
          <p:cNvPr id="4306949" name="Rectangle 5"/>
          <p:cNvSpPr>
            <a:spLocks noChangeAspect="1" noChangeArrowheads="1"/>
          </p:cNvSpPr>
          <p:nvPr/>
        </p:nvSpPr>
        <p:spPr bwMode="auto">
          <a:xfrm>
            <a:off x="633413" y="2209800"/>
            <a:ext cx="365125" cy="365125"/>
          </a:xfrm>
          <a:prstGeom prst="rect">
            <a:avLst/>
          </a:prstGeom>
          <a:solidFill>
            <a:srgbClr val="007DB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4306950" name="Rectangle 6"/>
          <p:cNvSpPr>
            <a:spLocks noChangeAspect="1" noChangeArrowheads="1"/>
          </p:cNvSpPr>
          <p:nvPr/>
        </p:nvSpPr>
        <p:spPr bwMode="auto">
          <a:xfrm>
            <a:off x="635000" y="3825875"/>
            <a:ext cx="365125" cy="365125"/>
          </a:xfrm>
          <a:prstGeom prst="rect">
            <a:avLst/>
          </a:prstGeom>
          <a:solidFill>
            <a:srgbClr val="007DB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5</a:t>
            </a:r>
          </a:p>
        </p:txBody>
      </p:sp>
      <p:graphicFrame>
        <p:nvGraphicFramePr>
          <p:cNvPr id="4306952" name="Object 8"/>
          <p:cNvGraphicFramePr>
            <a:graphicFrameLocks noChangeAspect="1"/>
          </p:cNvGraphicFramePr>
          <p:nvPr/>
        </p:nvGraphicFramePr>
        <p:xfrm>
          <a:off x="3435350" y="1793875"/>
          <a:ext cx="1206500" cy="129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6962" name="Equation" r:id="rId5" imgW="1206360" imgH="1295280" progId="Equation.DSMT4">
                  <p:embed/>
                </p:oleObj>
              </mc:Choice>
              <mc:Fallback>
                <p:oleObj name="Equation" r:id="rId5" imgW="1206360" imgH="1295280" progId="Equation.DSMT4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35350" y="1793875"/>
                        <a:ext cx="1206500" cy="1295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06953" name="Object 9"/>
          <p:cNvGraphicFramePr>
            <a:graphicFrameLocks noChangeAspect="1"/>
          </p:cNvGraphicFramePr>
          <p:nvPr/>
        </p:nvGraphicFramePr>
        <p:xfrm>
          <a:off x="3443288" y="3429000"/>
          <a:ext cx="1206500" cy="129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6963" name="Equation" r:id="rId7" imgW="1206360" imgH="1295280" progId="Equation.DSMT4">
                  <p:embed/>
                </p:oleObj>
              </mc:Choice>
              <mc:Fallback>
                <p:oleObj name="Equation" r:id="rId7" imgW="1206360" imgH="1295280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43288" y="3429000"/>
                        <a:ext cx="1206500" cy="1295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ECAC66-F86C-44FA-BE7A-3B3160381D9B}" type="slidenum">
              <a:rPr lang="en-US"/>
              <a:pPr/>
              <a:t>4</a:t>
            </a:fld>
            <a:endParaRPr lang="en-CA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311042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533400"/>
            <a:ext cx="8153400" cy="533400"/>
          </a:xfrm>
        </p:spPr>
        <p:txBody>
          <a:bodyPr anchor="ctr"/>
          <a:lstStyle/>
          <a:p>
            <a:pPr algn="ctr"/>
            <a:r>
              <a:rPr lang="en-US">
                <a:latin typeface="Arial Narrow" pitchFamily="34" charset="0"/>
              </a:rPr>
              <a:t>PARTIAL FRACTIONS</a:t>
            </a:r>
          </a:p>
        </p:txBody>
      </p:sp>
      <p:sp>
        <p:nvSpPr>
          <p:cNvPr id="4311044" name="Text Box 4" descr="Pink tissue paper"/>
          <p:cNvSpPr txBox="1">
            <a:spLocks noChangeArrowheads="1"/>
          </p:cNvSpPr>
          <p:nvPr/>
        </p:nvSpPr>
        <p:spPr bwMode="auto">
          <a:xfrm>
            <a:off x="914400" y="3124200"/>
            <a:ext cx="7620000" cy="259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1130300" indent="-4953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739900" indent="-4953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2349500" indent="-4953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959100" indent="-4953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3416300" indent="-4953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3873500" indent="-4953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4330700" indent="-4953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4787900" indent="-4953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="0" baseline="0">
                <a:latin typeface="Times" pitchFamily="18" charset="0"/>
              </a:rPr>
              <a:t>Each of the two fractions on the right is called a </a:t>
            </a:r>
            <a:r>
              <a:rPr lang="en-US" sz="3200" baseline="0">
                <a:latin typeface="Times" pitchFamily="18" charset="0"/>
              </a:rPr>
              <a:t>partial fraction</a:t>
            </a:r>
            <a:r>
              <a:rPr lang="en-US" sz="3200" b="0" baseline="0">
                <a:latin typeface="Times" pitchFamily="18" charset="0"/>
              </a:rPr>
              <a:t>. </a:t>
            </a:r>
          </a:p>
          <a:p>
            <a:endParaRPr lang="en-US" sz="3200" b="0" baseline="0">
              <a:latin typeface="Times" pitchFamily="18" charset="0"/>
            </a:endParaRPr>
          </a:p>
          <a:p>
            <a:r>
              <a:rPr lang="en-US" sz="3200" b="0" baseline="0">
                <a:latin typeface="Times" pitchFamily="18" charset="0"/>
              </a:rPr>
              <a:t>Their sum is called the </a:t>
            </a:r>
            <a:r>
              <a:rPr lang="en-US" sz="3200" baseline="0">
                <a:latin typeface="Times" pitchFamily="18" charset="0"/>
              </a:rPr>
              <a:t>partial-fraction decomposition</a:t>
            </a:r>
            <a:r>
              <a:rPr lang="en-US" sz="3200" b="0" baseline="0">
                <a:latin typeface="Times" pitchFamily="18" charset="0"/>
              </a:rPr>
              <a:t> of the rational expression on the left.</a:t>
            </a:r>
          </a:p>
        </p:txBody>
      </p:sp>
      <p:graphicFrame>
        <p:nvGraphicFramePr>
          <p:cNvPr id="4311045" name="Object 5" descr="Pink tissue paper"/>
          <p:cNvGraphicFramePr>
            <a:graphicFrameLocks noChangeAspect="1"/>
          </p:cNvGraphicFramePr>
          <p:nvPr/>
        </p:nvGraphicFramePr>
        <p:xfrm>
          <a:off x="2190750" y="1701800"/>
          <a:ext cx="4673600" cy="1092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11049" name="Equation" r:id="rId5" imgW="4673520" imgH="1091880" progId="Equation.DSMT4">
                  <p:embed/>
                </p:oleObj>
              </mc:Choice>
              <mc:Fallback>
                <p:oleObj name="Equation" r:id="rId5" imgW="4673520" imgH="1091880" progId="Equation.DSMT4">
                  <p:embed/>
                  <p:pic>
                    <p:nvPicPr>
                      <p:cNvPr id="0" name="Object 5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0750" y="1701800"/>
                        <a:ext cx="4673600" cy="1092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3DF5D7-98FC-4BF3-BADD-7CAEF47B6A38}" type="slidenum">
              <a:rPr lang="en-US"/>
              <a:pPr/>
              <a:t>5</a:t>
            </a:fld>
            <a:endParaRPr lang="en-CA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37657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533400"/>
            <a:ext cx="8153400" cy="533400"/>
          </a:xfrm>
        </p:spPr>
        <p:txBody>
          <a:bodyPr anchor="ctr"/>
          <a:lstStyle/>
          <a:p>
            <a:pPr algn="ctr"/>
            <a:r>
              <a:rPr lang="en-US">
                <a:latin typeface="Arial Narrow" pitchFamily="34" charset="0"/>
              </a:rPr>
              <a:t>PARTIAL FRACTIONS</a:t>
            </a:r>
          </a:p>
        </p:txBody>
      </p:sp>
      <p:sp>
        <p:nvSpPr>
          <p:cNvPr id="4376579" name="Text Box 3" descr="Pink tissue paper"/>
          <p:cNvSpPr txBox="1">
            <a:spLocks noChangeArrowheads="1"/>
          </p:cNvSpPr>
          <p:nvPr/>
        </p:nvSpPr>
        <p:spPr bwMode="auto">
          <a:xfrm>
            <a:off x="609600" y="1363663"/>
            <a:ext cx="8153400" cy="259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1130300" indent="-4953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739900" indent="-4953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2349500" indent="-4953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959100" indent="-4953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3416300" indent="-4953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3873500" indent="-4953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4330700" indent="-4953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4787900" indent="-4953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3200" b="0" baseline="0">
                <a:latin typeface="Times" pitchFamily="18" charset="0"/>
              </a:rPr>
              <a:t>A rational expression            is called </a:t>
            </a:r>
            <a:r>
              <a:rPr lang="en-US" sz="3200" baseline="0">
                <a:latin typeface="Times" pitchFamily="18" charset="0"/>
              </a:rPr>
              <a:t>improper</a:t>
            </a:r>
            <a:r>
              <a:rPr lang="en-US" sz="3200" b="0" baseline="0">
                <a:latin typeface="Times" pitchFamily="18" charset="0"/>
              </a:rPr>
              <a:t> if the degree </a:t>
            </a:r>
            <a:r>
              <a:rPr lang="en-US" sz="3200" b="0" i="1" baseline="0">
                <a:latin typeface="Times" pitchFamily="18" charset="0"/>
              </a:rPr>
              <a:t>P</a:t>
            </a:r>
            <a:r>
              <a:rPr lang="en-US" sz="3200" b="0" baseline="0">
                <a:latin typeface="Times" pitchFamily="18" charset="0"/>
              </a:rPr>
              <a:t>(</a:t>
            </a:r>
            <a:r>
              <a:rPr lang="en-US" sz="3200" b="0" i="1" baseline="0">
                <a:latin typeface="Times" pitchFamily="18" charset="0"/>
              </a:rPr>
              <a:t>x</a:t>
            </a:r>
            <a:r>
              <a:rPr lang="en-US" sz="3200" b="0" baseline="0">
                <a:latin typeface="Times" pitchFamily="18" charset="0"/>
              </a:rPr>
              <a:t>) ≥ degree </a:t>
            </a:r>
            <a:r>
              <a:rPr lang="en-US" sz="3200" b="0" i="1" baseline="0">
                <a:latin typeface="Times" pitchFamily="18" charset="0"/>
              </a:rPr>
              <a:t>Q</a:t>
            </a:r>
            <a:r>
              <a:rPr lang="en-US" sz="3200" b="0" baseline="0">
                <a:latin typeface="Times" pitchFamily="18" charset="0"/>
              </a:rPr>
              <a:t>(</a:t>
            </a:r>
            <a:r>
              <a:rPr lang="en-US" sz="3200" b="0" i="1" baseline="0">
                <a:latin typeface="Times" pitchFamily="18" charset="0"/>
              </a:rPr>
              <a:t>x</a:t>
            </a:r>
            <a:r>
              <a:rPr lang="en-US" sz="3200" b="0" baseline="0">
                <a:latin typeface="Times" pitchFamily="18" charset="0"/>
              </a:rPr>
              <a:t>) and is called</a:t>
            </a:r>
          </a:p>
          <a:p>
            <a:r>
              <a:rPr lang="en-US" sz="3200" baseline="0">
                <a:latin typeface="Times" pitchFamily="18" charset="0"/>
              </a:rPr>
              <a:t>proper</a:t>
            </a:r>
            <a:r>
              <a:rPr lang="en-US" sz="3200" b="0" baseline="0">
                <a:latin typeface="Times" pitchFamily="18" charset="0"/>
              </a:rPr>
              <a:t> if the degree </a:t>
            </a:r>
            <a:r>
              <a:rPr lang="en-US" sz="3200" b="0" i="1" baseline="0">
                <a:latin typeface="Times" pitchFamily="18" charset="0"/>
              </a:rPr>
              <a:t>P</a:t>
            </a:r>
            <a:r>
              <a:rPr lang="en-US" sz="3200" b="0" baseline="0">
                <a:latin typeface="Times" pitchFamily="18" charset="0"/>
              </a:rPr>
              <a:t>(</a:t>
            </a:r>
            <a:r>
              <a:rPr lang="en-US" sz="3200" b="0" i="1" baseline="0">
                <a:latin typeface="Times" pitchFamily="18" charset="0"/>
              </a:rPr>
              <a:t>x</a:t>
            </a:r>
            <a:r>
              <a:rPr lang="en-US" sz="3200" b="0" baseline="0">
                <a:latin typeface="Times" pitchFamily="18" charset="0"/>
              </a:rPr>
              <a:t>) &lt; </a:t>
            </a:r>
            <a:r>
              <a:rPr lang="en-US" sz="3200" b="0" i="1" baseline="0">
                <a:latin typeface="Times" pitchFamily="18" charset="0"/>
              </a:rPr>
              <a:t>Q</a:t>
            </a:r>
            <a:r>
              <a:rPr lang="en-US" sz="3200" b="0" baseline="0">
                <a:latin typeface="Times" pitchFamily="18" charset="0"/>
              </a:rPr>
              <a:t>(</a:t>
            </a:r>
            <a:r>
              <a:rPr lang="en-US" sz="3200" b="0" i="1" baseline="0">
                <a:latin typeface="Times" pitchFamily="18" charset="0"/>
              </a:rPr>
              <a:t>x</a:t>
            </a:r>
            <a:r>
              <a:rPr lang="en-US" sz="3200" b="0" baseline="0">
                <a:latin typeface="Times" pitchFamily="18" charset="0"/>
              </a:rPr>
              <a:t>).</a:t>
            </a:r>
          </a:p>
          <a:p>
            <a:endParaRPr lang="en-US" sz="3200" b="0" baseline="0">
              <a:latin typeface="Times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3200" b="0" baseline="0">
                <a:latin typeface="Times" pitchFamily="18" charset="0"/>
              </a:rPr>
              <a:t>We restrict our discussion of the decomposition of            into partial fractions to cases involving proper rational expressions.</a:t>
            </a:r>
          </a:p>
        </p:txBody>
      </p:sp>
      <p:graphicFrame>
        <p:nvGraphicFramePr>
          <p:cNvPr id="4376581" name="Object 5"/>
          <p:cNvGraphicFramePr>
            <a:graphicFrameLocks noChangeAspect="1"/>
          </p:cNvGraphicFramePr>
          <p:nvPr/>
        </p:nvGraphicFramePr>
        <p:xfrm>
          <a:off x="4305300" y="1295400"/>
          <a:ext cx="952500" cy="1168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76589" name="Equation" r:id="rId5" imgW="952200" imgH="1168200" progId="Equation.DSMT4">
                  <p:embed/>
                </p:oleObj>
              </mc:Choice>
              <mc:Fallback>
                <p:oleObj name="Equation" r:id="rId5" imgW="952200" imgH="116820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05300" y="1295400"/>
                        <a:ext cx="952500" cy="1168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76582" name="Object 6"/>
          <p:cNvGraphicFramePr>
            <a:graphicFrameLocks noChangeAspect="1"/>
          </p:cNvGraphicFramePr>
          <p:nvPr/>
        </p:nvGraphicFramePr>
        <p:xfrm>
          <a:off x="1219200" y="4470400"/>
          <a:ext cx="952500" cy="1168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76590" name="Equation" r:id="rId7" imgW="952200" imgH="1168200" progId="Equation.DSMT4">
                  <p:embed/>
                </p:oleObj>
              </mc:Choice>
              <mc:Fallback>
                <p:oleObj name="Equation" r:id="rId7" imgW="952200" imgH="1168200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4470400"/>
                        <a:ext cx="952500" cy="1168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F901D9-C8F3-4B3F-802C-96A18BB373FA}" type="slidenum">
              <a:rPr lang="en-US"/>
              <a:pPr/>
              <a:t>6</a:t>
            </a:fld>
            <a:endParaRPr lang="en-CA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31309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153400" cy="1752600"/>
          </a:xfrm>
        </p:spPr>
        <p:txBody>
          <a:bodyPr anchor="ctr"/>
          <a:lstStyle/>
          <a:p>
            <a:pPr algn="ctr"/>
            <a:r>
              <a:rPr lang="en-US">
                <a:latin typeface="Arial Narrow" pitchFamily="34" charset="0"/>
              </a:rPr>
              <a:t>CASE 1: THE DENOMINATOR IS THE PRODUCT OF DISTINCT (NONREPEATED) LINEAR FACTORS</a:t>
            </a:r>
          </a:p>
        </p:txBody>
      </p:sp>
      <p:sp>
        <p:nvSpPr>
          <p:cNvPr id="4313091" name="Text Box 3" descr="Pink tissue paper"/>
          <p:cNvSpPr txBox="1">
            <a:spLocks noChangeArrowheads="1"/>
          </p:cNvSpPr>
          <p:nvPr/>
        </p:nvSpPr>
        <p:spPr bwMode="auto">
          <a:xfrm>
            <a:off x="609600" y="1828800"/>
            <a:ext cx="73152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571500">
              <a:defRPr sz="2400">
                <a:solidFill>
                  <a:schemeClr val="tx1"/>
                </a:solidFill>
                <a:latin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000" b="0" baseline="0">
                <a:latin typeface="Times New Roman" pitchFamily="18" charset="0"/>
              </a:rPr>
              <a:t>Suppose </a:t>
            </a:r>
            <a:r>
              <a:rPr lang="en-US" sz="3000" b="0" i="1" baseline="0">
                <a:latin typeface="Times New Roman" pitchFamily="18" charset="0"/>
              </a:rPr>
              <a:t>Q</a:t>
            </a:r>
            <a:r>
              <a:rPr lang="en-US" sz="3000" b="0" baseline="0">
                <a:latin typeface="Times New Roman" pitchFamily="18" charset="0"/>
              </a:rPr>
              <a:t>(</a:t>
            </a:r>
            <a:r>
              <a:rPr lang="en-US" sz="3000" b="0" i="1" baseline="0">
                <a:latin typeface="Times New Roman" pitchFamily="18" charset="0"/>
              </a:rPr>
              <a:t>x</a:t>
            </a:r>
            <a:r>
              <a:rPr lang="en-US" sz="3000" b="0" baseline="0">
                <a:latin typeface="Times New Roman" pitchFamily="18" charset="0"/>
              </a:rPr>
              <a:t>) can be factored as</a:t>
            </a:r>
          </a:p>
        </p:txBody>
      </p:sp>
      <p:sp>
        <p:nvSpPr>
          <p:cNvPr id="4313092" name="Text Box 4" descr="Pink tissue paper"/>
          <p:cNvSpPr txBox="1">
            <a:spLocks noChangeArrowheads="1"/>
          </p:cNvSpPr>
          <p:nvPr/>
        </p:nvSpPr>
        <p:spPr bwMode="auto">
          <a:xfrm>
            <a:off x="685800" y="5943600"/>
            <a:ext cx="8229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1130300" indent="-4953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739900" indent="-4953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2349500" indent="-4953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959100" indent="-4953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3416300" indent="-4953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3873500" indent="-4953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4330700" indent="-4953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4787900" indent="-4953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000" b="0" baseline="0">
                <a:latin typeface="Times" pitchFamily="18" charset="0"/>
              </a:rPr>
              <a:t>where </a:t>
            </a:r>
            <a:r>
              <a:rPr lang="en-US" sz="3000" b="0" i="1" baseline="0">
                <a:latin typeface="Times" pitchFamily="18" charset="0"/>
              </a:rPr>
              <a:t>A</a:t>
            </a:r>
            <a:r>
              <a:rPr lang="en-US" sz="3000" b="0" baseline="-25000">
                <a:latin typeface="Times" pitchFamily="18" charset="0"/>
              </a:rPr>
              <a:t>1</a:t>
            </a:r>
            <a:r>
              <a:rPr lang="en-US" sz="3000" b="0" baseline="0">
                <a:latin typeface="Times" pitchFamily="18" charset="0"/>
              </a:rPr>
              <a:t>, </a:t>
            </a:r>
            <a:r>
              <a:rPr lang="en-US" sz="3000" b="0" i="1" baseline="0">
                <a:latin typeface="Times" pitchFamily="18" charset="0"/>
              </a:rPr>
              <a:t>A</a:t>
            </a:r>
            <a:r>
              <a:rPr lang="en-US" sz="3000" b="0" baseline="-25000">
                <a:latin typeface="Times" pitchFamily="18" charset="0"/>
              </a:rPr>
              <a:t>2</a:t>
            </a:r>
            <a:r>
              <a:rPr lang="en-US" sz="3000" b="0" baseline="0">
                <a:latin typeface="Times" pitchFamily="18" charset="0"/>
              </a:rPr>
              <a:t>, …, </a:t>
            </a:r>
            <a:r>
              <a:rPr lang="en-US" sz="3000" b="0" i="1" baseline="0">
                <a:latin typeface="Times" pitchFamily="18" charset="0"/>
              </a:rPr>
              <a:t>A</a:t>
            </a:r>
            <a:r>
              <a:rPr lang="en-US" sz="3000" b="0" i="1" baseline="-25000">
                <a:latin typeface="Times" pitchFamily="18" charset="0"/>
              </a:rPr>
              <a:t>n</a:t>
            </a:r>
            <a:r>
              <a:rPr lang="en-US" sz="3000" b="0" baseline="0">
                <a:latin typeface="Times" pitchFamily="18" charset="0"/>
              </a:rPr>
              <a:t>, are constants to be determined.</a:t>
            </a:r>
          </a:p>
        </p:txBody>
      </p:sp>
      <p:graphicFrame>
        <p:nvGraphicFramePr>
          <p:cNvPr id="4313093" name="Object 5" descr="Pink tissue paper"/>
          <p:cNvGraphicFramePr>
            <a:graphicFrameLocks noChangeAspect="1"/>
          </p:cNvGraphicFramePr>
          <p:nvPr/>
        </p:nvGraphicFramePr>
        <p:xfrm>
          <a:off x="2076450" y="2527300"/>
          <a:ext cx="5272088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13109" name="Equation" r:id="rId5" imgW="5270400" imgH="520560" progId="Equation.DSMT4">
                  <p:embed/>
                </p:oleObj>
              </mc:Choice>
              <mc:Fallback>
                <p:oleObj name="Equation" r:id="rId5" imgW="5270400" imgH="520560" progId="Equation.DSMT4">
                  <p:embed/>
                  <p:pic>
                    <p:nvPicPr>
                      <p:cNvPr id="0" name="Object 5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76450" y="2527300"/>
                        <a:ext cx="5272088" cy="520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13094" name="Object 6" descr="Pink tissue paper"/>
          <p:cNvGraphicFramePr>
            <a:graphicFrameLocks noChangeAspect="1"/>
          </p:cNvGraphicFramePr>
          <p:nvPr/>
        </p:nvGraphicFramePr>
        <p:xfrm>
          <a:off x="2057400" y="4762500"/>
          <a:ext cx="5576888" cy="1104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13110" name="Equation" r:id="rId7" imgW="5574960" imgH="1104840" progId="Equation.DSMT4">
                  <p:embed/>
                </p:oleObj>
              </mc:Choice>
              <mc:Fallback>
                <p:oleObj name="Equation" r:id="rId7" imgW="5574960" imgH="1104840" progId="Equation.DSMT4">
                  <p:embed/>
                  <p:pic>
                    <p:nvPicPr>
                      <p:cNvPr id="0" name="Object 6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4762500"/>
                        <a:ext cx="5576888" cy="1104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13096" name="Text Box 8" descr="Pink tissue paper"/>
          <p:cNvSpPr txBox="1">
            <a:spLocks noChangeArrowheads="1"/>
          </p:cNvSpPr>
          <p:nvPr/>
        </p:nvSpPr>
        <p:spPr bwMode="auto">
          <a:xfrm>
            <a:off x="685800" y="3124200"/>
            <a:ext cx="75438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571500">
              <a:defRPr sz="2400">
                <a:solidFill>
                  <a:schemeClr val="tx1"/>
                </a:solidFill>
                <a:latin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000" b="0" baseline="0">
                <a:latin typeface="Times" pitchFamily="18" charset="0"/>
              </a:rPr>
              <a:t>with no factor repeated. The partial-fraction</a:t>
            </a:r>
          </a:p>
        </p:txBody>
      </p:sp>
      <p:sp>
        <p:nvSpPr>
          <p:cNvPr id="4313098" name="Text Box 10" descr="Pink tissue paper"/>
          <p:cNvSpPr txBox="1">
            <a:spLocks noChangeArrowheads="1"/>
          </p:cNvSpPr>
          <p:nvPr/>
        </p:nvSpPr>
        <p:spPr bwMode="auto">
          <a:xfrm>
            <a:off x="685800" y="3803650"/>
            <a:ext cx="75438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571500">
              <a:defRPr sz="2400">
                <a:solidFill>
                  <a:schemeClr val="tx1"/>
                </a:solidFill>
                <a:latin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000" b="0" baseline="0">
                <a:latin typeface="Times" pitchFamily="18" charset="0"/>
              </a:rPr>
              <a:t>decomposition of             is of the form</a:t>
            </a:r>
          </a:p>
        </p:txBody>
      </p:sp>
      <p:graphicFrame>
        <p:nvGraphicFramePr>
          <p:cNvPr id="4313099" name="Object 11" descr="Pink tissue paper"/>
          <p:cNvGraphicFramePr>
            <a:graphicFrameLocks noChangeAspect="1"/>
          </p:cNvGraphicFramePr>
          <p:nvPr/>
        </p:nvGraphicFramePr>
        <p:xfrm>
          <a:off x="3657600" y="3575050"/>
          <a:ext cx="889000" cy="1104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13111" name="Equation" r:id="rId9" imgW="888840" imgH="1104840" progId="Equation.DSMT4">
                  <p:embed/>
                </p:oleObj>
              </mc:Choice>
              <mc:Fallback>
                <p:oleObj name="Equation" r:id="rId9" imgW="888840" imgH="1104840" progId="Equation.DSMT4">
                  <p:embed/>
                  <p:pic>
                    <p:nvPicPr>
                      <p:cNvPr id="0" name="Object 11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57600" y="3575050"/>
                        <a:ext cx="889000" cy="1104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A0090A-89F7-4970-8ED4-2B3598659936}" type="slidenum">
              <a:rPr lang="en-US"/>
              <a:pPr/>
              <a:t>7</a:t>
            </a:fld>
            <a:endParaRPr lang="en-CA"/>
          </a:p>
        </p:txBody>
      </p:sp>
      <p:sp>
        <p:nvSpPr>
          <p:cNvPr id="1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380674" name="Text Box 4"/>
          <p:cNvSpPr txBox="1">
            <a:spLocks noChangeArrowheads="1"/>
          </p:cNvSpPr>
          <p:nvPr/>
        </p:nvSpPr>
        <p:spPr bwMode="auto">
          <a:xfrm>
            <a:off x="609600" y="990600"/>
            <a:ext cx="8077200" cy="2228850"/>
          </a:xfrm>
          <a:prstGeom prst="rect">
            <a:avLst/>
          </a:prstGeom>
          <a:solidFill>
            <a:srgbClr val="FAF2D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baseline="0">
                <a:solidFill>
                  <a:srgbClr val="C8225D"/>
                </a:solidFill>
                <a:latin typeface="Times New Roman" pitchFamily="18" charset="0"/>
              </a:rPr>
              <a:t>OBJECTIVE</a:t>
            </a:r>
            <a:r>
              <a:rPr lang="en-US" baseline="0">
                <a:latin typeface="Times New Roman" pitchFamily="18" charset="0"/>
              </a:rPr>
              <a:t> </a:t>
            </a:r>
            <a:r>
              <a:rPr lang="en-US" b="0" i="1" baseline="0">
                <a:latin typeface="Times New Roman" pitchFamily="18" charset="0"/>
              </a:rPr>
              <a:t>Find the partial-fraction decomposition of a rational expression.</a:t>
            </a:r>
          </a:p>
          <a:p>
            <a:pPr>
              <a:spcBef>
                <a:spcPct val="50000"/>
              </a:spcBef>
            </a:pPr>
            <a:r>
              <a:rPr lang="en-US" baseline="0">
                <a:latin typeface="Times New Roman" pitchFamily="18" charset="0"/>
              </a:rPr>
              <a:t>Step 1</a:t>
            </a:r>
            <a:r>
              <a:rPr lang="en-US" b="0" baseline="0">
                <a:latin typeface="Times New Roman" pitchFamily="18" charset="0"/>
              </a:rPr>
              <a:t> Write the form of the partial-fraction decomposition with the unknown constants </a:t>
            </a:r>
            <a:r>
              <a:rPr lang="en-US" b="0" i="1" baseline="0">
                <a:latin typeface="Times New Roman" pitchFamily="18" charset="0"/>
              </a:rPr>
              <a:t>A, B, C,…</a:t>
            </a:r>
            <a:r>
              <a:rPr lang="en-US" b="0" baseline="0">
                <a:latin typeface="Times New Roman" pitchFamily="18" charset="0"/>
              </a:rPr>
              <a:t> in the numerators of the decomposition.</a:t>
            </a:r>
          </a:p>
        </p:txBody>
      </p:sp>
      <p:sp>
        <p:nvSpPr>
          <p:cNvPr id="4380675" name="Slide Number Placeholder 5"/>
          <p:cNvSpPr txBox="1">
            <a:spLocks noGrp="1"/>
          </p:cNvSpPr>
          <p:nvPr/>
        </p:nvSpPr>
        <p:spPr bwMode="auto">
          <a:xfrm>
            <a:off x="7239000" y="64008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fld id="{166B3D1B-F209-4429-AB28-DA84E73D12B9}" type="slidenum">
              <a:rPr lang="en-US" sz="1200" baseline="0">
                <a:solidFill>
                  <a:srgbClr val="007DB7"/>
                </a:solidFill>
              </a:rPr>
              <a:pPr algn="r"/>
              <a:t>7</a:t>
            </a:fld>
            <a:endParaRPr lang="en-CA" sz="1200" baseline="0">
              <a:solidFill>
                <a:srgbClr val="007DB7"/>
              </a:solidFill>
            </a:endParaRPr>
          </a:p>
        </p:txBody>
      </p:sp>
      <p:sp>
        <p:nvSpPr>
          <p:cNvPr id="4380676" name="Footer Placeholder 6"/>
          <p:cNvSpPr txBox="1">
            <a:spLocks noGrp="1"/>
          </p:cNvSpPr>
          <p:nvPr/>
        </p:nvSpPr>
        <p:spPr bwMode="auto">
          <a:xfrm>
            <a:off x="2286000" y="6397625"/>
            <a:ext cx="4495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sz="900" b="0" baseline="0"/>
              <a:t>© 2010 Pearson Education, Inc.  All rights reserved</a:t>
            </a:r>
          </a:p>
        </p:txBody>
      </p:sp>
      <p:sp>
        <p:nvSpPr>
          <p:cNvPr id="4380677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1</a:t>
            </a:r>
          </a:p>
        </p:txBody>
      </p:sp>
      <p:sp>
        <p:nvSpPr>
          <p:cNvPr id="4380678" name="Rectangle 3"/>
          <p:cNvSpPr>
            <a:spLocks noChangeArrowheads="1"/>
          </p:cNvSpPr>
          <p:nvPr/>
        </p:nvSpPr>
        <p:spPr bwMode="auto">
          <a:xfrm>
            <a:off x="2817813" y="379413"/>
            <a:ext cx="5868987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007DB7"/>
                </a:solidFill>
              </a14:hiddenFill>
            </a:ext>
          </a:extLst>
        </p:spPr>
        <p:txBody>
          <a:bodyPr anchor="ctr"/>
          <a:lstStyle/>
          <a:p>
            <a:r>
              <a:rPr lang="en-US" b="0" baseline="0"/>
              <a:t>Partial-Fraction Decomposition</a:t>
            </a:r>
          </a:p>
        </p:txBody>
      </p:sp>
      <p:sp>
        <p:nvSpPr>
          <p:cNvPr id="1636357" name="Text Box 5"/>
          <p:cNvSpPr txBox="1">
            <a:spLocks noChangeArrowheads="1"/>
          </p:cNvSpPr>
          <p:nvPr/>
        </p:nvSpPr>
        <p:spPr bwMode="auto">
          <a:xfrm>
            <a:off x="609600" y="3219450"/>
            <a:ext cx="807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10795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6510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22225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7940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3251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3708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4165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4622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baseline="0">
                <a:solidFill>
                  <a:srgbClr val="C8225D"/>
                </a:solidFill>
                <a:latin typeface="Times New Roman" pitchFamily="18" charset="0"/>
              </a:rPr>
              <a:t>EXAMPLE </a:t>
            </a:r>
            <a:r>
              <a:rPr lang="en-US" b="0" i="1" baseline="0">
                <a:latin typeface="Times New Roman" pitchFamily="18" charset="0"/>
              </a:rPr>
              <a:t>Find the partial fraction decomposition of</a:t>
            </a:r>
          </a:p>
        </p:txBody>
      </p:sp>
      <p:sp>
        <p:nvSpPr>
          <p:cNvPr id="2" name="Text Box 5"/>
          <p:cNvSpPr txBox="1">
            <a:spLocks noChangeArrowheads="1"/>
          </p:cNvSpPr>
          <p:nvPr/>
        </p:nvSpPr>
        <p:spPr bwMode="auto">
          <a:xfrm>
            <a:off x="609600" y="4972050"/>
            <a:ext cx="4114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57200" indent="-457200">
              <a:defRPr sz="2400">
                <a:solidFill>
                  <a:schemeClr val="tx1"/>
                </a:solidFill>
                <a:latin typeface="Arial" charset="0"/>
              </a:defRPr>
            </a:lvl1pPr>
            <a:lvl2pPr marL="10795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6510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22225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7940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3251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3708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4165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4622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baseline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1.</a:t>
            </a:r>
            <a:r>
              <a:rPr lang="en-US" b="0" baseline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  </a:t>
            </a:r>
          </a:p>
        </p:txBody>
      </p:sp>
      <p:pic>
        <p:nvPicPr>
          <p:cNvPr id="4380682" name="Picture 10" descr="Pink tissue pap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0900" y="3676650"/>
            <a:ext cx="2324100" cy="895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380683" name="Picture 11" descr="Pink tissue pape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2175" y="4972050"/>
            <a:ext cx="2314575" cy="971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380684" name="Picture 12" descr="Pink tissue paper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2950" y="4957763"/>
            <a:ext cx="2609850" cy="942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1B7F27-5C5B-4C8F-B6D3-214C5A630053}" type="slidenum">
              <a:rPr lang="en-US"/>
              <a:pPr/>
              <a:t>8</a:t>
            </a:fld>
            <a:endParaRPr lang="en-CA"/>
          </a:p>
        </p:txBody>
      </p:sp>
      <p:sp>
        <p:nvSpPr>
          <p:cNvPr id="11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382722" name="Text Box 4"/>
          <p:cNvSpPr txBox="1">
            <a:spLocks noChangeArrowheads="1"/>
          </p:cNvSpPr>
          <p:nvPr/>
        </p:nvSpPr>
        <p:spPr bwMode="auto">
          <a:xfrm>
            <a:off x="609600" y="990600"/>
            <a:ext cx="8077200" cy="2228850"/>
          </a:xfrm>
          <a:prstGeom prst="rect">
            <a:avLst/>
          </a:prstGeom>
          <a:solidFill>
            <a:srgbClr val="FAF2D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baseline="0">
                <a:solidFill>
                  <a:srgbClr val="C8225D"/>
                </a:solidFill>
                <a:latin typeface="Times New Roman" pitchFamily="18" charset="0"/>
              </a:rPr>
              <a:t>OBJECTIVE</a:t>
            </a:r>
            <a:r>
              <a:rPr lang="en-US" baseline="0">
                <a:latin typeface="Times New Roman" pitchFamily="18" charset="0"/>
              </a:rPr>
              <a:t> </a:t>
            </a:r>
            <a:r>
              <a:rPr lang="en-US" b="0" i="1" baseline="0">
                <a:latin typeface="Times New Roman" pitchFamily="18" charset="0"/>
              </a:rPr>
              <a:t>Find the partial-fraction decomposition of a rational expression.</a:t>
            </a:r>
          </a:p>
          <a:p>
            <a:pPr>
              <a:spcBef>
                <a:spcPct val="50000"/>
              </a:spcBef>
            </a:pPr>
            <a:r>
              <a:rPr lang="en-US" baseline="0">
                <a:latin typeface="Times New Roman" pitchFamily="18" charset="0"/>
              </a:rPr>
              <a:t>Step 2</a:t>
            </a:r>
            <a:r>
              <a:rPr lang="en-US" b="0" baseline="0">
                <a:latin typeface="Times New Roman" pitchFamily="18" charset="0"/>
              </a:rPr>
              <a:t> Multiply both sides of the equation in Step 1 by the original denominator. Use the distributive property and eliminate common factors. Simplify.</a:t>
            </a:r>
          </a:p>
        </p:txBody>
      </p:sp>
      <p:sp>
        <p:nvSpPr>
          <p:cNvPr id="4382723" name="Slide Number Placeholder 5"/>
          <p:cNvSpPr txBox="1">
            <a:spLocks noGrp="1"/>
          </p:cNvSpPr>
          <p:nvPr/>
        </p:nvSpPr>
        <p:spPr bwMode="auto">
          <a:xfrm>
            <a:off x="7239000" y="64008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fld id="{839461B9-9D23-487C-8648-FA202A65B6EF}" type="slidenum">
              <a:rPr lang="en-US" sz="1200" baseline="0">
                <a:solidFill>
                  <a:srgbClr val="007DB7"/>
                </a:solidFill>
              </a:rPr>
              <a:pPr algn="r"/>
              <a:t>8</a:t>
            </a:fld>
            <a:endParaRPr lang="en-CA" sz="1200" baseline="0">
              <a:solidFill>
                <a:srgbClr val="007DB7"/>
              </a:solidFill>
            </a:endParaRPr>
          </a:p>
        </p:txBody>
      </p:sp>
      <p:sp>
        <p:nvSpPr>
          <p:cNvPr id="4382724" name="Footer Placeholder 6"/>
          <p:cNvSpPr txBox="1">
            <a:spLocks noGrp="1"/>
          </p:cNvSpPr>
          <p:nvPr/>
        </p:nvSpPr>
        <p:spPr bwMode="auto">
          <a:xfrm>
            <a:off x="2286000" y="6397625"/>
            <a:ext cx="4495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sz="900" b="0" baseline="0"/>
              <a:t>© 2010 Pearson Education, Inc.  All rights reserved</a:t>
            </a:r>
          </a:p>
        </p:txBody>
      </p:sp>
      <p:sp>
        <p:nvSpPr>
          <p:cNvPr id="4382725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1</a:t>
            </a:r>
          </a:p>
        </p:txBody>
      </p:sp>
      <p:sp>
        <p:nvSpPr>
          <p:cNvPr id="4382726" name="Rectangle 3"/>
          <p:cNvSpPr>
            <a:spLocks noChangeArrowheads="1"/>
          </p:cNvSpPr>
          <p:nvPr/>
        </p:nvSpPr>
        <p:spPr bwMode="auto">
          <a:xfrm>
            <a:off x="2817813" y="379413"/>
            <a:ext cx="5868987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007DB7"/>
                </a:solidFill>
              </a14:hiddenFill>
            </a:ext>
          </a:extLst>
        </p:spPr>
        <p:txBody>
          <a:bodyPr anchor="ctr"/>
          <a:lstStyle/>
          <a:p>
            <a:r>
              <a:rPr lang="en-US" b="0" baseline="0"/>
              <a:t>Partial-Fraction Decomposition</a:t>
            </a:r>
          </a:p>
        </p:txBody>
      </p:sp>
      <p:sp>
        <p:nvSpPr>
          <p:cNvPr id="1636357" name="Text Box 5"/>
          <p:cNvSpPr txBox="1">
            <a:spLocks noChangeArrowheads="1"/>
          </p:cNvSpPr>
          <p:nvPr/>
        </p:nvSpPr>
        <p:spPr bwMode="auto">
          <a:xfrm>
            <a:off x="609600" y="3219450"/>
            <a:ext cx="807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10795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6510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22225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7940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3251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3708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4165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4622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baseline="0">
                <a:solidFill>
                  <a:srgbClr val="C8225D"/>
                </a:solidFill>
                <a:latin typeface="Times New Roman" pitchFamily="18" charset="0"/>
              </a:rPr>
              <a:t>EXAMPLE </a:t>
            </a:r>
            <a:r>
              <a:rPr lang="en-US" b="0" i="1" baseline="0">
                <a:latin typeface="Times New Roman" pitchFamily="18" charset="0"/>
              </a:rPr>
              <a:t>Find the partial fraction decomposition of</a:t>
            </a:r>
          </a:p>
        </p:txBody>
      </p:sp>
      <p:sp>
        <p:nvSpPr>
          <p:cNvPr id="2" name="Text Box 5"/>
          <p:cNvSpPr txBox="1">
            <a:spLocks noChangeArrowheads="1"/>
          </p:cNvSpPr>
          <p:nvPr/>
        </p:nvSpPr>
        <p:spPr bwMode="auto">
          <a:xfrm>
            <a:off x="609600" y="5010150"/>
            <a:ext cx="80772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90513" indent="-290513">
              <a:defRPr sz="2400">
                <a:solidFill>
                  <a:schemeClr val="tx1"/>
                </a:solidFill>
                <a:latin typeface="Arial" charset="0"/>
              </a:defRPr>
            </a:lvl1pPr>
            <a:lvl2pPr marL="10795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6510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22225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7940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3251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3708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4165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4622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baseline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2.</a:t>
            </a:r>
            <a:r>
              <a:rPr lang="en-US" b="0" baseline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Multiply both sides by (</a:t>
            </a:r>
            <a:r>
              <a:rPr lang="en-US" b="0" i="1" baseline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x</a:t>
            </a:r>
            <a:r>
              <a:rPr lang="en-US" b="0" baseline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– 3)(</a:t>
            </a:r>
            <a:r>
              <a:rPr lang="en-US" b="0" i="1" baseline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x</a:t>
            </a:r>
            <a:r>
              <a:rPr lang="en-US" b="0" baseline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+  4) and simplify to obtain</a:t>
            </a:r>
          </a:p>
          <a:p>
            <a:pPr algn="ctr">
              <a:spcBef>
                <a:spcPct val="50000"/>
              </a:spcBef>
            </a:pPr>
            <a:r>
              <a:rPr lang="en-US" b="0" baseline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3</a:t>
            </a:r>
            <a:r>
              <a:rPr lang="en-US" b="0" i="1" baseline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x</a:t>
            </a:r>
            <a:r>
              <a:rPr lang="en-US" b="0" baseline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+ 26 = (</a:t>
            </a:r>
            <a:r>
              <a:rPr lang="en-US" b="0" i="1" baseline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x</a:t>
            </a:r>
            <a:r>
              <a:rPr lang="en-US" b="0" baseline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+ 4)</a:t>
            </a:r>
            <a:r>
              <a:rPr lang="en-US" b="0" i="1" baseline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A</a:t>
            </a:r>
            <a:r>
              <a:rPr lang="en-US" b="0" baseline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+ (</a:t>
            </a:r>
            <a:r>
              <a:rPr lang="en-US" b="0" i="1" baseline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x</a:t>
            </a:r>
            <a:r>
              <a:rPr lang="en-US" b="0" baseline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– 3)</a:t>
            </a:r>
            <a:r>
              <a:rPr lang="en-US" b="0" i="1" baseline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B.</a:t>
            </a:r>
            <a:r>
              <a:rPr lang="en-US" b="0" baseline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</a:t>
            </a:r>
          </a:p>
        </p:txBody>
      </p:sp>
      <p:pic>
        <p:nvPicPr>
          <p:cNvPr id="4382729" name="Picture 9" descr="Pink tissue pap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0900" y="3676650"/>
            <a:ext cx="2324100" cy="895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F7D891-5256-4B30-9AF6-0D4FF74D39F5}" type="slidenum">
              <a:rPr lang="en-US"/>
              <a:pPr/>
              <a:t>9</a:t>
            </a:fld>
            <a:endParaRPr lang="en-CA"/>
          </a:p>
        </p:txBody>
      </p:sp>
      <p:sp>
        <p:nvSpPr>
          <p:cNvPr id="12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384770" name="Text Box 4"/>
          <p:cNvSpPr txBox="1">
            <a:spLocks noChangeArrowheads="1"/>
          </p:cNvSpPr>
          <p:nvPr/>
        </p:nvSpPr>
        <p:spPr bwMode="auto">
          <a:xfrm>
            <a:off x="609600" y="990600"/>
            <a:ext cx="8077200" cy="2228850"/>
          </a:xfrm>
          <a:prstGeom prst="rect">
            <a:avLst/>
          </a:prstGeom>
          <a:solidFill>
            <a:srgbClr val="FAF2D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baseline="0">
                <a:solidFill>
                  <a:srgbClr val="C8225D"/>
                </a:solidFill>
                <a:latin typeface="Times New Roman" pitchFamily="18" charset="0"/>
              </a:rPr>
              <a:t>OBJECTIVE</a:t>
            </a:r>
            <a:r>
              <a:rPr lang="en-US" baseline="0">
                <a:latin typeface="Times New Roman" pitchFamily="18" charset="0"/>
              </a:rPr>
              <a:t> </a:t>
            </a:r>
            <a:r>
              <a:rPr lang="en-US" b="0" i="1" baseline="0">
                <a:latin typeface="Times New Roman" pitchFamily="18" charset="0"/>
              </a:rPr>
              <a:t>Find the partial-fraction decomposition of a rational expression.</a:t>
            </a:r>
          </a:p>
          <a:p>
            <a:pPr>
              <a:spcBef>
                <a:spcPct val="50000"/>
              </a:spcBef>
            </a:pPr>
            <a:r>
              <a:rPr lang="en-US" baseline="0">
                <a:latin typeface="Times New Roman" pitchFamily="18" charset="0"/>
              </a:rPr>
              <a:t>Step 3</a:t>
            </a:r>
            <a:r>
              <a:rPr lang="en-US" b="0" baseline="0">
                <a:latin typeface="Times New Roman" pitchFamily="18" charset="0"/>
              </a:rPr>
              <a:t> Write both sides of the equation in Step 2 in descending powers of </a:t>
            </a:r>
            <a:r>
              <a:rPr lang="en-US" b="0" i="1" baseline="0">
                <a:latin typeface="Times New Roman" pitchFamily="18" charset="0"/>
              </a:rPr>
              <a:t>x</a:t>
            </a:r>
            <a:r>
              <a:rPr lang="en-US" b="0" baseline="0">
                <a:latin typeface="Times New Roman" pitchFamily="18" charset="0"/>
              </a:rPr>
              <a:t> and equate the coefficients of like powers of </a:t>
            </a:r>
            <a:r>
              <a:rPr lang="en-US" b="0" i="1" baseline="0">
                <a:latin typeface="Times New Roman" pitchFamily="18" charset="0"/>
              </a:rPr>
              <a:t>x</a:t>
            </a:r>
            <a:r>
              <a:rPr lang="en-US" b="0" baseline="0">
                <a:latin typeface="Times New Roman" pitchFamily="18" charset="0"/>
              </a:rPr>
              <a:t>.</a:t>
            </a:r>
          </a:p>
        </p:txBody>
      </p:sp>
      <p:sp>
        <p:nvSpPr>
          <p:cNvPr id="4384771" name="Slide Number Placeholder 5"/>
          <p:cNvSpPr txBox="1">
            <a:spLocks noGrp="1"/>
          </p:cNvSpPr>
          <p:nvPr/>
        </p:nvSpPr>
        <p:spPr bwMode="auto">
          <a:xfrm>
            <a:off x="7239000" y="64008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fld id="{118077D7-55A3-4736-9BD6-549707E111CC}" type="slidenum">
              <a:rPr lang="en-US" sz="1200" baseline="0">
                <a:solidFill>
                  <a:srgbClr val="007DB7"/>
                </a:solidFill>
              </a:rPr>
              <a:pPr algn="r"/>
              <a:t>9</a:t>
            </a:fld>
            <a:endParaRPr lang="en-CA" sz="1200" baseline="0">
              <a:solidFill>
                <a:srgbClr val="007DB7"/>
              </a:solidFill>
            </a:endParaRPr>
          </a:p>
        </p:txBody>
      </p:sp>
      <p:sp>
        <p:nvSpPr>
          <p:cNvPr id="4384772" name="Footer Placeholder 6"/>
          <p:cNvSpPr txBox="1">
            <a:spLocks noGrp="1"/>
          </p:cNvSpPr>
          <p:nvPr/>
        </p:nvSpPr>
        <p:spPr bwMode="auto">
          <a:xfrm>
            <a:off x="2286000" y="6397625"/>
            <a:ext cx="4495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sz="900" b="0" baseline="0"/>
              <a:t>© 2010 Pearson Education, Inc.  All rights reserved</a:t>
            </a:r>
          </a:p>
        </p:txBody>
      </p:sp>
      <p:sp>
        <p:nvSpPr>
          <p:cNvPr id="4384773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1</a:t>
            </a:r>
          </a:p>
        </p:txBody>
      </p:sp>
      <p:sp>
        <p:nvSpPr>
          <p:cNvPr id="4384774" name="Rectangle 3"/>
          <p:cNvSpPr>
            <a:spLocks noChangeArrowheads="1"/>
          </p:cNvSpPr>
          <p:nvPr/>
        </p:nvSpPr>
        <p:spPr bwMode="auto">
          <a:xfrm>
            <a:off x="2817813" y="379413"/>
            <a:ext cx="5868987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007DB7"/>
                </a:solidFill>
              </a14:hiddenFill>
            </a:ext>
          </a:extLst>
        </p:spPr>
        <p:txBody>
          <a:bodyPr anchor="ctr"/>
          <a:lstStyle/>
          <a:p>
            <a:r>
              <a:rPr lang="en-US" b="0" baseline="0"/>
              <a:t>Partial-Fraction Decomposition</a:t>
            </a:r>
          </a:p>
        </p:txBody>
      </p:sp>
      <p:sp>
        <p:nvSpPr>
          <p:cNvPr id="1636357" name="Text Box 5"/>
          <p:cNvSpPr txBox="1">
            <a:spLocks noChangeArrowheads="1"/>
          </p:cNvSpPr>
          <p:nvPr/>
        </p:nvSpPr>
        <p:spPr bwMode="auto">
          <a:xfrm>
            <a:off x="609600" y="3219450"/>
            <a:ext cx="807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10795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6510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22225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7940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3251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3708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4165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4622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baseline="0">
                <a:solidFill>
                  <a:srgbClr val="C8225D"/>
                </a:solidFill>
                <a:latin typeface="Times New Roman" pitchFamily="18" charset="0"/>
              </a:rPr>
              <a:t>EXAMPLE </a:t>
            </a:r>
            <a:r>
              <a:rPr lang="en-US" b="0" i="1" baseline="0">
                <a:latin typeface="Times New Roman" pitchFamily="18" charset="0"/>
              </a:rPr>
              <a:t>Find the partial fraction decomposition of</a:t>
            </a:r>
          </a:p>
        </p:txBody>
      </p:sp>
      <p:pic>
        <p:nvPicPr>
          <p:cNvPr id="4384777" name="Picture 9" descr="Pink tissue pap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0900" y="3676650"/>
            <a:ext cx="2324100" cy="895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 Box 5"/>
          <p:cNvSpPr txBox="1">
            <a:spLocks noChangeArrowheads="1"/>
          </p:cNvSpPr>
          <p:nvPr/>
        </p:nvSpPr>
        <p:spPr bwMode="auto">
          <a:xfrm>
            <a:off x="685800" y="4953000"/>
            <a:ext cx="79248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90513" indent="-290513">
              <a:defRPr sz="2400">
                <a:solidFill>
                  <a:schemeClr val="tx1"/>
                </a:solidFill>
                <a:latin typeface="Arial" charset="0"/>
              </a:defRPr>
            </a:lvl1pPr>
            <a:lvl2pPr marL="10795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6510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22225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7940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3251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3708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4165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4622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baseline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3.</a:t>
            </a:r>
            <a:r>
              <a:rPr lang="en-US" b="0" baseline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		3</a:t>
            </a:r>
            <a:r>
              <a:rPr lang="en-US" b="0" i="1" baseline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x</a:t>
            </a:r>
            <a:r>
              <a:rPr lang="en-US" b="0" baseline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+ 26 = (</a:t>
            </a:r>
            <a:r>
              <a:rPr lang="en-US" b="0" i="1" baseline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A</a:t>
            </a:r>
            <a:r>
              <a:rPr lang="en-US" b="0" baseline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+ </a:t>
            </a:r>
            <a:r>
              <a:rPr lang="en-US" b="0" i="1" baseline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B</a:t>
            </a:r>
            <a:r>
              <a:rPr lang="en-US" b="0" baseline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)</a:t>
            </a:r>
            <a:r>
              <a:rPr lang="en-US" b="0" i="1" baseline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x</a:t>
            </a:r>
            <a:r>
              <a:rPr lang="en-US" b="0" baseline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+ 4</a:t>
            </a:r>
            <a:r>
              <a:rPr lang="en-US" b="0" i="1" baseline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A</a:t>
            </a:r>
            <a:r>
              <a:rPr lang="en-US" b="0" baseline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– 3</a:t>
            </a:r>
            <a:r>
              <a:rPr lang="en-US" b="0" i="1" baseline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B</a:t>
            </a:r>
            <a:endParaRPr lang="en-US" b="0" baseline="0"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</p:txBody>
      </p:sp>
      <p:pic>
        <p:nvPicPr>
          <p:cNvPr id="4384781" name="Picture 13" descr="Pink tissue pape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5505450"/>
            <a:ext cx="2419350" cy="895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A97324-3D98-4C2D-A6F8-20CFEFC0A03C}" type="slidenum">
              <a:rPr lang="en-US"/>
              <a:pPr/>
              <a:t>10</a:t>
            </a:fld>
            <a:endParaRPr lang="en-CA"/>
          </a:p>
        </p:txBody>
      </p:sp>
      <p:sp>
        <p:nvSpPr>
          <p:cNvPr id="11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386818" name="Text Box 4"/>
          <p:cNvSpPr txBox="1">
            <a:spLocks noChangeArrowheads="1"/>
          </p:cNvSpPr>
          <p:nvPr/>
        </p:nvSpPr>
        <p:spPr bwMode="auto">
          <a:xfrm>
            <a:off x="609600" y="990600"/>
            <a:ext cx="8077200" cy="2228850"/>
          </a:xfrm>
          <a:prstGeom prst="rect">
            <a:avLst/>
          </a:prstGeom>
          <a:solidFill>
            <a:srgbClr val="FAF2D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baseline="0">
                <a:solidFill>
                  <a:srgbClr val="C8225D"/>
                </a:solidFill>
                <a:latin typeface="Times New Roman" pitchFamily="18" charset="0"/>
              </a:rPr>
              <a:t>OBJECTIVE</a:t>
            </a:r>
            <a:r>
              <a:rPr lang="en-US" baseline="0">
                <a:latin typeface="Times New Roman" pitchFamily="18" charset="0"/>
              </a:rPr>
              <a:t> </a:t>
            </a:r>
            <a:r>
              <a:rPr lang="en-US" b="0" i="1" baseline="0">
                <a:latin typeface="Times New Roman" pitchFamily="18" charset="0"/>
              </a:rPr>
              <a:t>Find the partial-fraction decomposition of a rational expression.</a:t>
            </a:r>
          </a:p>
          <a:p>
            <a:pPr>
              <a:spcBef>
                <a:spcPct val="50000"/>
              </a:spcBef>
            </a:pPr>
            <a:r>
              <a:rPr lang="en-US" baseline="0">
                <a:latin typeface="Times New Roman" pitchFamily="18" charset="0"/>
              </a:rPr>
              <a:t>Step 4</a:t>
            </a:r>
            <a:r>
              <a:rPr lang="en-US" b="0" baseline="0">
                <a:latin typeface="Times New Roman" pitchFamily="18" charset="0"/>
              </a:rPr>
              <a:t> Solve the linear system resulting from Step 3 for the constants </a:t>
            </a:r>
            <a:r>
              <a:rPr lang="en-US" b="0" i="1" baseline="0">
                <a:latin typeface="Times New Roman" pitchFamily="18" charset="0"/>
              </a:rPr>
              <a:t>A, B, C,…</a:t>
            </a:r>
            <a:endParaRPr lang="en-US" b="0" baseline="0">
              <a:latin typeface="Times New Roman" pitchFamily="18" charset="0"/>
            </a:endParaRPr>
          </a:p>
        </p:txBody>
      </p:sp>
      <p:sp>
        <p:nvSpPr>
          <p:cNvPr id="4386819" name="Slide Number Placeholder 5"/>
          <p:cNvSpPr txBox="1">
            <a:spLocks noGrp="1"/>
          </p:cNvSpPr>
          <p:nvPr/>
        </p:nvSpPr>
        <p:spPr bwMode="auto">
          <a:xfrm>
            <a:off x="7239000" y="64008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fld id="{605F05A4-2F75-4813-B06B-D2CE0C5D286F}" type="slidenum">
              <a:rPr lang="en-US" sz="1200" baseline="0">
                <a:solidFill>
                  <a:srgbClr val="007DB7"/>
                </a:solidFill>
              </a:rPr>
              <a:pPr algn="r"/>
              <a:t>10</a:t>
            </a:fld>
            <a:endParaRPr lang="en-CA" sz="1200" baseline="0">
              <a:solidFill>
                <a:srgbClr val="007DB7"/>
              </a:solidFill>
            </a:endParaRPr>
          </a:p>
        </p:txBody>
      </p:sp>
      <p:sp>
        <p:nvSpPr>
          <p:cNvPr id="4386820" name="Footer Placeholder 6"/>
          <p:cNvSpPr txBox="1">
            <a:spLocks noGrp="1"/>
          </p:cNvSpPr>
          <p:nvPr/>
        </p:nvSpPr>
        <p:spPr bwMode="auto">
          <a:xfrm>
            <a:off x="2286000" y="6397625"/>
            <a:ext cx="4495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sz="900" b="0" baseline="0"/>
              <a:t>© 2010 Pearson Education, Inc.  All rights reserved</a:t>
            </a:r>
          </a:p>
        </p:txBody>
      </p:sp>
      <p:sp>
        <p:nvSpPr>
          <p:cNvPr id="4386821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1</a:t>
            </a:r>
          </a:p>
        </p:txBody>
      </p:sp>
      <p:sp>
        <p:nvSpPr>
          <p:cNvPr id="4386822" name="Rectangle 3"/>
          <p:cNvSpPr>
            <a:spLocks noChangeArrowheads="1"/>
          </p:cNvSpPr>
          <p:nvPr/>
        </p:nvSpPr>
        <p:spPr bwMode="auto">
          <a:xfrm>
            <a:off x="2817813" y="379413"/>
            <a:ext cx="5868987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007DB7"/>
                </a:solidFill>
              </a14:hiddenFill>
            </a:ext>
          </a:extLst>
        </p:spPr>
        <p:txBody>
          <a:bodyPr anchor="ctr"/>
          <a:lstStyle/>
          <a:p>
            <a:r>
              <a:rPr lang="en-US" b="0" baseline="0"/>
              <a:t>Partial-Fraction Decomposition</a:t>
            </a:r>
          </a:p>
        </p:txBody>
      </p:sp>
      <p:sp>
        <p:nvSpPr>
          <p:cNvPr id="1636357" name="Text Box 5"/>
          <p:cNvSpPr txBox="1">
            <a:spLocks noChangeArrowheads="1"/>
          </p:cNvSpPr>
          <p:nvPr/>
        </p:nvSpPr>
        <p:spPr bwMode="auto">
          <a:xfrm>
            <a:off x="609600" y="3219450"/>
            <a:ext cx="807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10795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6510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22225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7940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3251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3708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4165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4622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baseline="0">
                <a:solidFill>
                  <a:srgbClr val="C8225D"/>
                </a:solidFill>
                <a:latin typeface="Times New Roman" pitchFamily="18" charset="0"/>
              </a:rPr>
              <a:t>EXAMPLE </a:t>
            </a:r>
            <a:r>
              <a:rPr lang="en-US" b="0" i="1" baseline="0">
                <a:latin typeface="Times New Roman" pitchFamily="18" charset="0"/>
              </a:rPr>
              <a:t>Find the partial fraction decomposition of</a:t>
            </a:r>
          </a:p>
        </p:txBody>
      </p:sp>
      <p:pic>
        <p:nvPicPr>
          <p:cNvPr id="4386825" name="Picture 9" descr="Pink tissue pap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0900" y="3676650"/>
            <a:ext cx="2324100" cy="895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 Box 5"/>
          <p:cNvSpPr txBox="1">
            <a:spLocks noChangeArrowheads="1"/>
          </p:cNvSpPr>
          <p:nvPr/>
        </p:nvSpPr>
        <p:spPr bwMode="auto">
          <a:xfrm>
            <a:off x="685800" y="4953000"/>
            <a:ext cx="79248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90513" indent="-290513">
              <a:defRPr sz="2400">
                <a:solidFill>
                  <a:schemeClr val="tx1"/>
                </a:solidFill>
                <a:latin typeface="Arial" charset="0"/>
              </a:defRPr>
            </a:lvl1pPr>
            <a:lvl2pPr marL="10795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6510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22225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7940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3251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3708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4165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4622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baseline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4. </a:t>
            </a:r>
            <a:r>
              <a:rPr lang="en-US" b="0" baseline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Solving the system of equations in Step 3, we obtain </a:t>
            </a:r>
            <a:r>
              <a:rPr lang="en-US" b="0" i="1" baseline="0">
                <a:solidFill>
                  <a:srgbClr val="EC008D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A = 5</a:t>
            </a:r>
            <a:r>
              <a:rPr lang="en-US" b="0" baseline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and </a:t>
            </a:r>
            <a:r>
              <a:rPr lang="en-US" b="0" i="1" baseline="0">
                <a:solidFill>
                  <a:srgbClr val="00ADEE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B</a:t>
            </a:r>
            <a:r>
              <a:rPr lang="en-US" b="0" baseline="0">
                <a:solidFill>
                  <a:srgbClr val="00ADEE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= –2</a:t>
            </a:r>
            <a:r>
              <a:rPr lang="en-US" b="0" baseline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443C83-8CC4-4A9C-96E5-AF0291735E70}" type="slidenum">
              <a:rPr lang="en-US"/>
              <a:pPr/>
              <a:t>11</a:t>
            </a:fld>
            <a:endParaRPr lang="en-CA"/>
          </a:p>
        </p:txBody>
      </p:sp>
      <p:sp>
        <p:nvSpPr>
          <p:cNvPr id="12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388866" name="Text Box 4"/>
          <p:cNvSpPr txBox="1">
            <a:spLocks noChangeArrowheads="1"/>
          </p:cNvSpPr>
          <p:nvPr/>
        </p:nvSpPr>
        <p:spPr bwMode="auto">
          <a:xfrm>
            <a:off x="609600" y="990600"/>
            <a:ext cx="8077200" cy="2228850"/>
          </a:xfrm>
          <a:prstGeom prst="rect">
            <a:avLst/>
          </a:prstGeom>
          <a:solidFill>
            <a:srgbClr val="FAF2D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baseline="0">
                <a:solidFill>
                  <a:srgbClr val="C8225D"/>
                </a:solidFill>
                <a:latin typeface="Times New Roman" pitchFamily="18" charset="0"/>
              </a:rPr>
              <a:t>OBJECTIVE</a:t>
            </a:r>
            <a:r>
              <a:rPr lang="en-US" baseline="0">
                <a:latin typeface="Times New Roman" pitchFamily="18" charset="0"/>
              </a:rPr>
              <a:t> </a:t>
            </a:r>
            <a:r>
              <a:rPr lang="en-US" b="0" i="1" baseline="0">
                <a:latin typeface="Times New Roman" pitchFamily="18" charset="0"/>
              </a:rPr>
              <a:t>Find the partial-fraction decomposition of a rational expression.</a:t>
            </a:r>
          </a:p>
          <a:p>
            <a:pPr>
              <a:spcBef>
                <a:spcPct val="50000"/>
              </a:spcBef>
            </a:pPr>
            <a:r>
              <a:rPr lang="en-US" baseline="0">
                <a:latin typeface="Times New Roman" pitchFamily="18" charset="0"/>
              </a:rPr>
              <a:t>Step 5</a:t>
            </a:r>
            <a:r>
              <a:rPr lang="en-US" b="0" baseline="0">
                <a:latin typeface="Times New Roman" pitchFamily="18" charset="0"/>
              </a:rPr>
              <a:t> Substitute the values you found for </a:t>
            </a:r>
            <a:r>
              <a:rPr lang="en-US" b="0" i="1" baseline="0">
                <a:latin typeface="Times New Roman" pitchFamily="18" charset="0"/>
              </a:rPr>
              <a:t>A, B, C,…</a:t>
            </a:r>
            <a:r>
              <a:rPr lang="en-US" b="0" baseline="0">
                <a:latin typeface="Times New Roman" pitchFamily="18" charset="0"/>
              </a:rPr>
              <a:t> into the equation in Step 1 and write the partial-fraction decomposition.</a:t>
            </a:r>
          </a:p>
        </p:txBody>
      </p:sp>
      <p:sp>
        <p:nvSpPr>
          <p:cNvPr id="4388867" name="Slide Number Placeholder 5"/>
          <p:cNvSpPr txBox="1">
            <a:spLocks noGrp="1"/>
          </p:cNvSpPr>
          <p:nvPr/>
        </p:nvSpPr>
        <p:spPr bwMode="auto">
          <a:xfrm>
            <a:off x="7239000" y="64008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fld id="{2FD0FC5E-AB1F-49D3-8D74-F0891A478310}" type="slidenum">
              <a:rPr lang="en-US" sz="1200" baseline="0">
                <a:solidFill>
                  <a:srgbClr val="007DB7"/>
                </a:solidFill>
              </a:rPr>
              <a:pPr algn="r"/>
              <a:t>11</a:t>
            </a:fld>
            <a:endParaRPr lang="en-CA" sz="1200" baseline="0">
              <a:solidFill>
                <a:srgbClr val="007DB7"/>
              </a:solidFill>
            </a:endParaRPr>
          </a:p>
        </p:txBody>
      </p:sp>
      <p:sp>
        <p:nvSpPr>
          <p:cNvPr id="4388868" name="Footer Placeholder 6"/>
          <p:cNvSpPr txBox="1">
            <a:spLocks noGrp="1"/>
          </p:cNvSpPr>
          <p:nvPr/>
        </p:nvSpPr>
        <p:spPr bwMode="auto">
          <a:xfrm>
            <a:off x="2286000" y="6397625"/>
            <a:ext cx="4495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sz="900" b="0" baseline="0"/>
              <a:t>© 2010 Pearson Education, Inc.  All rights reserved</a:t>
            </a:r>
          </a:p>
        </p:txBody>
      </p:sp>
      <p:sp>
        <p:nvSpPr>
          <p:cNvPr id="4388869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1</a:t>
            </a:r>
          </a:p>
        </p:txBody>
      </p:sp>
      <p:sp>
        <p:nvSpPr>
          <p:cNvPr id="4388870" name="Rectangle 3"/>
          <p:cNvSpPr>
            <a:spLocks noChangeArrowheads="1"/>
          </p:cNvSpPr>
          <p:nvPr/>
        </p:nvSpPr>
        <p:spPr bwMode="auto">
          <a:xfrm>
            <a:off x="2817813" y="379413"/>
            <a:ext cx="5868987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007DB7"/>
                </a:solidFill>
              </a14:hiddenFill>
            </a:ext>
          </a:extLst>
        </p:spPr>
        <p:txBody>
          <a:bodyPr anchor="ctr"/>
          <a:lstStyle/>
          <a:p>
            <a:r>
              <a:rPr lang="en-US" b="0" baseline="0"/>
              <a:t>Partial-Fraction Decomposition</a:t>
            </a:r>
          </a:p>
        </p:txBody>
      </p:sp>
      <p:sp>
        <p:nvSpPr>
          <p:cNvPr id="1636357" name="Text Box 5"/>
          <p:cNvSpPr txBox="1">
            <a:spLocks noChangeArrowheads="1"/>
          </p:cNvSpPr>
          <p:nvPr/>
        </p:nvSpPr>
        <p:spPr bwMode="auto">
          <a:xfrm>
            <a:off x="609600" y="3219450"/>
            <a:ext cx="807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10795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6510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22225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7940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3251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3708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4165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4622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baseline="0">
                <a:solidFill>
                  <a:srgbClr val="C8225D"/>
                </a:solidFill>
                <a:latin typeface="Times New Roman" pitchFamily="18" charset="0"/>
              </a:rPr>
              <a:t>EXAMPLE </a:t>
            </a:r>
            <a:r>
              <a:rPr lang="en-US" b="0" i="1" baseline="0">
                <a:latin typeface="Times New Roman" pitchFamily="18" charset="0"/>
              </a:rPr>
              <a:t>Find the partial fraction decomposition of</a:t>
            </a:r>
          </a:p>
        </p:txBody>
      </p:sp>
      <p:sp>
        <p:nvSpPr>
          <p:cNvPr id="2" name="Text Box 5"/>
          <p:cNvSpPr txBox="1">
            <a:spLocks noChangeArrowheads="1"/>
          </p:cNvSpPr>
          <p:nvPr/>
        </p:nvSpPr>
        <p:spPr bwMode="auto">
          <a:xfrm>
            <a:off x="685800" y="4724400"/>
            <a:ext cx="4114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57200" indent="-457200">
              <a:defRPr sz="2400">
                <a:solidFill>
                  <a:schemeClr val="tx1"/>
                </a:solidFill>
                <a:latin typeface="Arial" charset="0"/>
              </a:defRPr>
            </a:lvl1pPr>
            <a:lvl2pPr marL="10795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6510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22225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7940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3251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3708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4165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4622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baseline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5.</a:t>
            </a:r>
            <a:r>
              <a:rPr lang="en-US" b="0" baseline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  </a:t>
            </a:r>
          </a:p>
        </p:txBody>
      </p:sp>
      <p:pic>
        <p:nvPicPr>
          <p:cNvPr id="4388873" name="Picture 9" descr="Pink tissue pap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0900" y="3676650"/>
            <a:ext cx="2324100" cy="895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388876" name="Picture 12" descr="Pink tissue pape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6925" y="4657725"/>
            <a:ext cx="5010150" cy="1895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329BA4-D1E1-41DB-B70B-827D50F1C43F}" type="slidenum">
              <a:rPr lang="en-US" smtClean="0"/>
              <a:pPr/>
              <a:t>12</a:t>
            </a:fld>
            <a:endParaRPr lang="en-CA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2010 Pearson Education, Inc.  All rights reserved</a:t>
            </a:r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9032" y="950976"/>
            <a:ext cx="6345936" cy="4956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1763534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329BA4-D1E1-41DB-B70B-827D50F1C43F}" type="slidenum">
              <a:rPr lang="en-US" smtClean="0"/>
              <a:pPr/>
              <a:t>13</a:t>
            </a:fld>
            <a:endParaRPr lang="en-CA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2010 Pearson Education, Inc.  All rights reserved</a:t>
            </a:r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3332" y="1257300"/>
            <a:ext cx="6117336" cy="434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1763534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CE9ADA-2CEC-4BFB-BA51-BCF335110081}" type="slidenum">
              <a:rPr lang="en-US"/>
              <a:pPr/>
              <a:t>14</a:t>
            </a:fld>
            <a:endParaRPr lang="en-CA"/>
          </a:p>
        </p:txBody>
      </p:sp>
      <p:sp>
        <p:nvSpPr>
          <p:cNvPr id="13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319234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2</a:t>
            </a:r>
          </a:p>
        </p:txBody>
      </p:sp>
      <p:sp>
        <p:nvSpPr>
          <p:cNvPr id="4319235" name="Rectangle 3"/>
          <p:cNvSpPr>
            <a:spLocks noChangeArrowheads="1"/>
          </p:cNvSpPr>
          <p:nvPr/>
        </p:nvSpPr>
        <p:spPr bwMode="auto">
          <a:xfrm>
            <a:off x="2817813" y="76200"/>
            <a:ext cx="6021387" cy="11430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="0" baseline="0"/>
              <a:t>Finding the Partial-Fraction Decomposition When the Denominator has Only Distinct Linear Factors</a:t>
            </a:r>
          </a:p>
        </p:txBody>
      </p:sp>
      <p:graphicFrame>
        <p:nvGraphicFramePr>
          <p:cNvPr id="4319236" name="Object 4" descr="Pink tissue paper"/>
          <p:cNvGraphicFramePr>
            <a:graphicFrameLocks noChangeAspect="1"/>
          </p:cNvGraphicFramePr>
          <p:nvPr/>
        </p:nvGraphicFramePr>
        <p:xfrm>
          <a:off x="3917950" y="1828800"/>
          <a:ext cx="1295400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19253" name="Equation" r:id="rId4" imgW="1295400" imgH="939800" progId="Equation.DSMT4">
                  <p:embed/>
                </p:oleObj>
              </mc:Choice>
              <mc:Fallback>
                <p:oleObj name="Equation" r:id="rId4" imgW="1295400" imgH="939800" progId="Equation.DSMT4">
                  <p:embed/>
                  <p:pic>
                    <p:nvPicPr>
                      <p:cNvPr id="0" name="Object 4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17950" y="1828800"/>
                        <a:ext cx="1295400" cy="93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6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19237" name="Text Box 5" descr="Pink tissue paper"/>
          <p:cNvSpPr txBox="1">
            <a:spLocks noChangeArrowheads="1"/>
          </p:cNvSpPr>
          <p:nvPr/>
        </p:nvSpPr>
        <p:spPr bwMode="auto">
          <a:xfrm>
            <a:off x="647700" y="1219200"/>
            <a:ext cx="7848600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6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10287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6002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21717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7432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4572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="0" baseline="0">
                <a:latin typeface="Times New Roman" pitchFamily="18" charset="0"/>
              </a:rPr>
              <a:t>Find the partial-fraction decomposition of the expression.</a:t>
            </a:r>
          </a:p>
        </p:txBody>
      </p:sp>
      <p:graphicFrame>
        <p:nvGraphicFramePr>
          <p:cNvPr id="4319238" name="Object 6" descr="Pink tissue paper"/>
          <p:cNvGraphicFramePr>
            <a:graphicFrameLocks noChangeAspect="1"/>
          </p:cNvGraphicFramePr>
          <p:nvPr/>
        </p:nvGraphicFramePr>
        <p:xfrm>
          <a:off x="5181600" y="3352800"/>
          <a:ext cx="3149600" cy="1346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19254" name="Equation" r:id="rId7" imgW="3149280" imgH="1346040" progId="Equation.DSMT4">
                  <p:embed/>
                </p:oleObj>
              </mc:Choice>
              <mc:Fallback>
                <p:oleObj name="Equation" r:id="rId7" imgW="3149280" imgH="1346040" progId="Equation.DSMT4">
                  <p:embed/>
                  <p:pic>
                    <p:nvPicPr>
                      <p:cNvPr id="0" name="Object 6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81600" y="3352800"/>
                        <a:ext cx="3149600" cy="1346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6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319239" name="Group 7"/>
          <p:cNvGrpSpPr>
            <a:grpSpLocks/>
          </p:cNvGrpSpPr>
          <p:nvPr/>
        </p:nvGrpSpPr>
        <p:grpSpPr bwMode="auto">
          <a:xfrm>
            <a:off x="647700" y="2895600"/>
            <a:ext cx="7848600" cy="1073150"/>
            <a:chOff x="408" y="1824"/>
            <a:chExt cx="4944" cy="676"/>
          </a:xfrm>
        </p:grpSpPr>
        <p:sp>
          <p:nvSpPr>
            <p:cNvPr id="4319240" name="Text Box 8" descr="Pink tissue paper"/>
            <p:cNvSpPr txBox="1">
              <a:spLocks noChangeArrowheads="1"/>
            </p:cNvSpPr>
            <p:nvPr/>
          </p:nvSpPr>
          <p:spPr bwMode="auto">
            <a:xfrm>
              <a:off x="408" y="1824"/>
              <a:ext cx="1152" cy="4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 r:embed="rId6"/>
                    <a:srcRect/>
                    <a:tile tx="0" ty="0" sx="100000" sy="100000" flip="none" algn="tl"/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sz="2800" b="0" baseline="0">
                  <a:solidFill>
                    <a:srgbClr val="007DB7"/>
                  </a:solidFill>
                </a:rPr>
                <a:t>Solution</a:t>
              </a:r>
            </a:p>
          </p:txBody>
        </p:sp>
        <p:sp>
          <p:nvSpPr>
            <p:cNvPr id="4319241" name="Text Box 9" descr="Pink tissue paper"/>
            <p:cNvSpPr txBox="1">
              <a:spLocks noChangeArrowheads="1"/>
            </p:cNvSpPr>
            <p:nvPr/>
          </p:nvSpPr>
          <p:spPr bwMode="auto">
            <a:xfrm>
              <a:off x="408" y="2112"/>
              <a:ext cx="4944" cy="3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 r:embed="rId6"/>
                    <a:srcRect/>
                    <a:tile tx="0" ty="0" sx="100000" sy="100000" flip="none" algn="tl"/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1028700" indent="-45720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600200" indent="-45720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2171700" indent="-45720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743200" indent="-45720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32004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36576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41148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45720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 sz="3200" b="0" baseline="0">
                  <a:latin typeface="Times New Roman" pitchFamily="18" charset="0"/>
                </a:rPr>
                <a:t>Factor the denominator.</a:t>
              </a:r>
            </a:p>
          </p:txBody>
        </p:sp>
      </p:grpSp>
      <p:sp>
        <p:nvSpPr>
          <p:cNvPr id="4319242" name="Text Box 10" descr="Pink tissue paper"/>
          <p:cNvSpPr txBox="1">
            <a:spLocks noChangeArrowheads="1"/>
          </p:cNvSpPr>
          <p:nvPr/>
        </p:nvSpPr>
        <p:spPr bwMode="auto">
          <a:xfrm>
            <a:off x="609600" y="4622800"/>
            <a:ext cx="7848600" cy="615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6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10287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6002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21717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7432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4572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aseline="0">
                <a:latin typeface="Times New Roman" pitchFamily="18" charset="0"/>
              </a:rPr>
              <a:t>Step 1</a:t>
            </a:r>
            <a:r>
              <a:rPr lang="en-US" sz="3200" b="0" baseline="0">
                <a:latin typeface="Times New Roman" pitchFamily="18" charset="0"/>
              </a:rPr>
              <a:t>	Write the partial-fraction.</a:t>
            </a:r>
          </a:p>
        </p:txBody>
      </p:sp>
      <p:graphicFrame>
        <p:nvGraphicFramePr>
          <p:cNvPr id="4319243" name="Object 11" descr="Pink tissue paper"/>
          <p:cNvGraphicFramePr>
            <a:graphicFrameLocks noChangeAspect="1"/>
          </p:cNvGraphicFramePr>
          <p:nvPr/>
        </p:nvGraphicFramePr>
        <p:xfrm>
          <a:off x="1644650" y="5327650"/>
          <a:ext cx="5856288" cy="1092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19255" name="Equation" r:id="rId9" imgW="5854680" imgH="1091880" progId="Equation.DSMT4">
                  <p:embed/>
                </p:oleObj>
              </mc:Choice>
              <mc:Fallback>
                <p:oleObj name="Equation" r:id="rId9" imgW="5854680" imgH="1091880" progId="Equation.DSMT4">
                  <p:embed/>
                  <p:pic>
                    <p:nvPicPr>
                      <p:cNvPr id="0" name="Object 11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44650" y="5327650"/>
                        <a:ext cx="5856288" cy="1092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6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8B1458-98FA-4A46-B027-7B86CDCC23CA}" type="slidenum">
              <a:rPr lang="en-US"/>
              <a:pPr/>
              <a:t>15</a:t>
            </a:fld>
            <a:endParaRPr lang="en-CA"/>
          </a:p>
        </p:txBody>
      </p:sp>
      <p:sp>
        <p:nvSpPr>
          <p:cNvPr id="2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321282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2</a:t>
            </a:r>
          </a:p>
        </p:txBody>
      </p:sp>
      <p:sp>
        <p:nvSpPr>
          <p:cNvPr id="4321284" name="Text Box 4" descr="Pink tissue paper"/>
          <p:cNvSpPr txBox="1">
            <a:spLocks noChangeArrowheads="1"/>
          </p:cNvSpPr>
          <p:nvPr/>
        </p:nvSpPr>
        <p:spPr bwMode="auto">
          <a:xfrm>
            <a:off x="609600" y="1219200"/>
            <a:ext cx="3276600" cy="67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2800" b="0" baseline="0">
                <a:solidFill>
                  <a:srgbClr val="007DB7"/>
                </a:solidFill>
              </a:rPr>
              <a:t>Solution continued</a:t>
            </a:r>
          </a:p>
        </p:txBody>
      </p:sp>
      <p:sp>
        <p:nvSpPr>
          <p:cNvPr id="4321285" name="Text Box 5" descr="Pink tissue paper"/>
          <p:cNvSpPr txBox="1">
            <a:spLocks noChangeArrowheads="1"/>
          </p:cNvSpPr>
          <p:nvPr/>
        </p:nvSpPr>
        <p:spPr bwMode="auto">
          <a:xfrm>
            <a:off x="609600" y="1651000"/>
            <a:ext cx="8305800" cy="615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10287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6002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21717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7432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4572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aseline="0">
                <a:latin typeface="Times New Roman" pitchFamily="18" charset="0"/>
              </a:rPr>
              <a:t>Step 2</a:t>
            </a:r>
            <a:r>
              <a:rPr lang="en-US" sz="3200" b="0" baseline="0">
                <a:latin typeface="Times New Roman" pitchFamily="18" charset="0"/>
              </a:rPr>
              <a:t>  Multiply by the common denominator.</a:t>
            </a:r>
          </a:p>
        </p:txBody>
      </p:sp>
      <p:graphicFrame>
        <p:nvGraphicFramePr>
          <p:cNvPr id="4321286" name="Object 6" descr="Pink tissue paper"/>
          <p:cNvGraphicFramePr>
            <a:graphicFrameLocks noChangeAspect="1"/>
          </p:cNvGraphicFramePr>
          <p:nvPr/>
        </p:nvGraphicFramePr>
        <p:xfrm>
          <a:off x="552450" y="2336800"/>
          <a:ext cx="5881688" cy="1244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21319" name="Equation" r:id="rId5" imgW="5879880" imgH="1244520" progId="Equation.DSMT4">
                  <p:embed/>
                </p:oleObj>
              </mc:Choice>
              <mc:Fallback>
                <p:oleObj name="Equation" r:id="rId5" imgW="5879880" imgH="1244520" progId="Equation.DSMT4">
                  <p:embed/>
                  <p:pic>
                    <p:nvPicPr>
                      <p:cNvPr id="0" name="Object 6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2450" y="2336800"/>
                        <a:ext cx="5881688" cy="1244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21287" name="Object 7" descr="Pink tissue paper"/>
          <p:cNvGraphicFramePr>
            <a:graphicFrameLocks noChangeAspect="1"/>
          </p:cNvGraphicFramePr>
          <p:nvPr/>
        </p:nvGraphicFramePr>
        <p:xfrm>
          <a:off x="2660650" y="4349750"/>
          <a:ext cx="5805488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21320" name="Equation" r:id="rId7" imgW="5803560" imgH="1066680" progId="Equation.DSMT4">
                  <p:embed/>
                </p:oleObj>
              </mc:Choice>
              <mc:Fallback>
                <p:oleObj name="Equation" r:id="rId7" imgW="5803560" imgH="1066680" progId="Equation.DSMT4">
                  <p:embed/>
                  <p:pic>
                    <p:nvPicPr>
                      <p:cNvPr id="0" name="Object 7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0650" y="4349750"/>
                        <a:ext cx="5805488" cy="106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321288" name="Group 8"/>
          <p:cNvGrpSpPr>
            <a:grpSpLocks/>
          </p:cNvGrpSpPr>
          <p:nvPr/>
        </p:nvGrpSpPr>
        <p:grpSpPr bwMode="auto">
          <a:xfrm>
            <a:off x="2717800" y="3651250"/>
            <a:ext cx="5054600" cy="1257300"/>
            <a:chOff x="1712" y="2300"/>
            <a:chExt cx="3184" cy="792"/>
          </a:xfrm>
        </p:grpSpPr>
        <p:sp>
          <p:nvSpPr>
            <p:cNvPr id="4321289" name="Text Box 9" descr="Pink tissue paper"/>
            <p:cNvSpPr txBox="1">
              <a:spLocks noChangeArrowheads="1"/>
            </p:cNvSpPr>
            <p:nvPr/>
          </p:nvSpPr>
          <p:spPr bwMode="auto">
            <a:xfrm>
              <a:off x="2045" y="2300"/>
              <a:ext cx="979" cy="2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 r:embed="rId4"/>
                    <a:srcRect/>
                    <a:tile tx="0" ty="0" sx="100000" sy="100000" flip="none" algn="tl"/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1028700" indent="-45720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600200" indent="-45720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2171700" indent="-45720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743200" indent="-45720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32004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36576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41148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45720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 b="0" baseline="0">
                  <a:solidFill>
                    <a:srgbClr val="00ADEE"/>
                  </a:solidFill>
                  <a:latin typeface="Times New Roman" pitchFamily="18" charset="0"/>
                </a:rPr>
                <a:t>Distribute</a:t>
              </a:r>
            </a:p>
          </p:txBody>
        </p:sp>
        <p:grpSp>
          <p:nvGrpSpPr>
            <p:cNvPr id="4321290" name="Group 10"/>
            <p:cNvGrpSpPr>
              <a:grpSpLocks/>
            </p:cNvGrpSpPr>
            <p:nvPr/>
          </p:nvGrpSpPr>
          <p:grpSpPr bwMode="auto">
            <a:xfrm>
              <a:off x="2448" y="2592"/>
              <a:ext cx="2448" cy="152"/>
              <a:chOff x="2448" y="2592"/>
              <a:chExt cx="2448" cy="152"/>
            </a:xfrm>
          </p:grpSpPr>
          <p:sp>
            <p:nvSpPr>
              <p:cNvPr id="4321291" name="Line 11"/>
              <p:cNvSpPr>
                <a:spLocks noChangeShapeType="1"/>
              </p:cNvSpPr>
              <p:nvPr/>
            </p:nvSpPr>
            <p:spPr bwMode="auto">
              <a:xfrm>
                <a:off x="2448" y="2592"/>
                <a:ext cx="2448" cy="0"/>
              </a:xfrm>
              <a:prstGeom prst="line">
                <a:avLst/>
              </a:prstGeom>
              <a:noFill/>
              <a:ln w="25400">
                <a:solidFill>
                  <a:srgbClr val="00ADEE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321292" name="Line 12"/>
              <p:cNvSpPr>
                <a:spLocks noChangeShapeType="1"/>
              </p:cNvSpPr>
              <p:nvPr/>
            </p:nvSpPr>
            <p:spPr bwMode="auto">
              <a:xfrm>
                <a:off x="4896" y="2592"/>
                <a:ext cx="0" cy="152"/>
              </a:xfrm>
              <a:prstGeom prst="line">
                <a:avLst/>
              </a:prstGeom>
              <a:noFill/>
              <a:ln w="25400">
                <a:solidFill>
                  <a:srgbClr val="0066FF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321293" name="Line 13"/>
              <p:cNvSpPr>
                <a:spLocks noChangeShapeType="1"/>
              </p:cNvSpPr>
              <p:nvPr/>
            </p:nvSpPr>
            <p:spPr bwMode="auto">
              <a:xfrm>
                <a:off x="4128" y="2592"/>
                <a:ext cx="0" cy="152"/>
              </a:xfrm>
              <a:prstGeom prst="line">
                <a:avLst/>
              </a:prstGeom>
              <a:noFill/>
              <a:ln w="25400">
                <a:solidFill>
                  <a:srgbClr val="00ADEE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321294" name="Line 14"/>
              <p:cNvSpPr>
                <a:spLocks noChangeShapeType="1"/>
              </p:cNvSpPr>
              <p:nvPr/>
            </p:nvSpPr>
            <p:spPr bwMode="auto">
              <a:xfrm>
                <a:off x="3504" y="2592"/>
                <a:ext cx="0" cy="152"/>
              </a:xfrm>
              <a:prstGeom prst="line">
                <a:avLst/>
              </a:prstGeom>
              <a:noFill/>
              <a:ln w="25400">
                <a:solidFill>
                  <a:srgbClr val="00ADEE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321295" name="Line 15"/>
              <p:cNvSpPr>
                <a:spLocks noChangeShapeType="1"/>
              </p:cNvSpPr>
              <p:nvPr/>
            </p:nvSpPr>
            <p:spPr bwMode="auto">
              <a:xfrm>
                <a:off x="2448" y="2592"/>
                <a:ext cx="0" cy="152"/>
              </a:xfrm>
              <a:prstGeom prst="line">
                <a:avLst/>
              </a:prstGeom>
              <a:noFill/>
              <a:ln w="25400">
                <a:solidFill>
                  <a:srgbClr val="0066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aphicFrame>
          <p:nvGraphicFramePr>
            <p:cNvPr id="4321296" name="Object 16" descr="Pink tissue paper"/>
            <p:cNvGraphicFramePr>
              <a:graphicFrameLocks noChangeAspect="1"/>
            </p:cNvGraphicFramePr>
            <p:nvPr/>
          </p:nvGraphicFramePr>
          <p:xfrm>
            <a:off x="1712" y="2588"/>
            <a:ext cx="1472" cy="50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321321" name="Equation" r:id="rId9" imgW="2336760" imgH="799920" progId="Equation.DSMT4">
                    <p:embed/>
                  </p:oleObj>
                </mc:Choice>
                <mc:Fallback>
                  <p:oleObj name="Equation" r:id="rId9" imgW="2336760" imgH="799920" progId="Equation.DSMT4">
                    <p:embed/>
                    <p:pic>
                      <p:nvPicPr>
                        <p:cNvPr id="0" name="Object 16" descr="Pink tissue paper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12" y="2588"/>
                          <a:ext cx="1472" cy="50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blipFill dpi="0" rotWithShape="0">
                                <a:blip r:embed="rId4"/>
                                <a:srcRect/>
                                <a:tile tx="0" ty="0" sx="100000" sy="100000" flip="none" algn="tl"/>
                              </a:blip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4321297" name="Group 17"/>
          <p:cNvGrpSpPr>
            <a:grpSpLocks/>
          </p:cNvGrpSpPr>
          <p:nvPr/>
        </p:nvGrpSpPr>
        <p:grpSpPr bwMode="auto">
          <a:xfrm>
            <a:off x="533400" y="2743200"/>
            <a:ext cx="8218488" cy="3683000"/>
            <a:chOff x="336" y="1728"/>
            <a:chExt cx="5177" cy="2320"/>
          </a:xfrm>
        </p:grpSpPr>
        <p:graphicFrame>
          <p:nvGraphicFramePr>
            <p:cNvPr id="4321298" name="Object 18" descr="Pink tissue paper"/>
            <p:cNvGraphicFramePr>
              <a:graphicFrameLocks noChangeAspect="1"/>
            </p:cNvGraphicFramePr>
            <p:nvPr/>
          </p:nvGraphicFramePr>
          <p:xfrm>
            <a:off x="360" y="3696"/>
            <a:ext cx="5153" cy="35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321322" name="Equation" r:id="rId11" imgW="8178480" imgH="558720" progId="Equation.DSMT4">
                    <p:embed/>
                  </p:oleObj>
                </mc:Choice>
                <mc:Fallback>
                  <p:oleObj name="Equation" r:id="rId11" imgW="8178480" imgH="558720" progId="Equation.DSMT4">
                    <p:embed/>
                    <p:pic>
                      <p:nvPicPr>
                        <p:cNvPr id="0" name="Object 18" descr="Pink tissue paper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60" y="3696"/>
                          <a:ext cx="5153" cy="35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blipFill dpi="0" rotWithShape="0">
                                <a:blip r:embed="rId4"/>
                                <a:srcRect/>
                                <a:tile tx="0" ty="0" sx="100000" sy="100000" flip="none" algn="tl"/>
                              </a:blip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4321299" name="Group 19"/>
            <p:cNvGrpSpPr>
              <a:grpSpLocks/>
            </p:cNvGrpSpPr>
            <p:nvPr/>
          </p:nvGrpSpPr>
          <p:grpSpPr bwMode="auto">
            <a:xfrm>
              <a:off x="336" y="1728"/>
              <a:ext cx="3264" cy="432"/>
              <a:chOff x="336" y="1728"/>
              <a:chExt cx="3264" cy="432"/>
            </a:xfrm>
          </p:grpSpPr>
          <p:sp>
            <p:nvSpPr>
              <p:cNvPr id="4321300" name="Line 20"/>
              <p:cNvSpPr>
                <a:spLocks noChangeShapeType="1"/>
              </p:cNvSpPr>
              <p:nvPr/>
            </p:nvSpPr>
            <p:spPr bwMode="auto">
              <a:xfrm flipV="1">
                <a:off x="624" y="1728"/>
                <a:ext cx="576" cy="240"/>
              </a:xfrm>
              <a:prstGeom prst="line">
                <a:avLst/>
              </a:prstGeom>
              <a:noFill/>
              <a:ln w="38100">
                <a:solidFill>
                  <a:srgbClr val="EC008D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321301" name="Line 21"/>
              <p:cNvSpPr>
                <a:spLocks noChangeShapeType="1"/>
              </p:cNvSpPr>
              <p:nvPr/>
            </p:nvSpPr>
            <p:spPr bwMode="auto">
              <a:xfrm flipV="1">
                <a:off x="1344" y="1728"/>
                <a:ext cx="576" cy="240"/>
              </a:xfrm>
              <a:prstGeom prst="line">
                <a:avLst/>
              </a:prstGeom>
              <a:noFill/>
              <a:ln w="38100">
                <a:solidFill>
                  <a:srgbClr val="EC008D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321302" name="Line 22"/>
              <p:cNvSpPr>
                <a:spLocks noChangeShapeType="1"/>
              </p:cNvSpPr>
              <p:nvPr/>
            </p:nvSpPr>
            <p:spPr bwMode="auto">
              <a:xfrm flipV="1">
                <a:off x="2304" y="1920"/>
                <a:ext cx="576" cy="240"/>
              </a:xfrm>
              <a:prstGeom prst="line">
                <a:avLst/>
              </a:prstGeom>
              <a:noFill/>
              <a:ln w="38100">
                <a:solidFill>
                  <a:srgbClr val="EC008D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321303" name="Line 23"/>
              <p:cNvSpPr>
                <a:spLocks noChangeShapeType="1"/>
              </p:cNvSpPr>
              <p:nvPr/>
            </p:nvSpPr>
            <p:spPr bwMode="auto">
              <a:xfrm flipV="1">
                <a:off x="3024" y="1920"/>
                <a:ext cx="576" cy="240"/>
              </a:xfrm>
              <a:prstGeom prst="line">
                <a:avLst/>
              </a:prstGeom>
              <a:noFill/>
              <a:ln w="38100">
                <a:solidFill>
                  <a:srgbClr val="EC008D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321304" name="Line 24"/>
              <p:cNvSpPr>
                <a:spLocks noChangeShapeType="1"/>
              </p:cNvSpPr>
              <p:nvPr/>
            </p:nvSpPr>
            <p:spPr bwMode="auto">
              <a:xfrm flipV="1">
                <a:off x="336" y="1824"/>
                <a:ext cx="240" cy="96"/>
              </a:xfrm>
              <a:prstGeom prst="line">
                <a:avLst/>
              </a:prstGeom>
              <a:noFill/>
              <a:ln w="38100">
                <a:solidFill>
                  <a:srgbClr val="EC008D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321305" name="Line 25"/>
              <p:cNvSpPr>
                <a:spLocks noChangeShapeType="1"/>
              </p:cNvSpPr>
              <p:nvPr/>
            </p:nvSpPr>
            <p:spPr bwMode="auto">
              <a:xfrm flipV="1">
                <a:off x="2064" y="2016"/>
                <a:ext cx="240" cy="96"/>
              </a:xfrm>
              <a:prstGeom prst="line">
                <a:avLst/>
              </a:prstGeom>
              <a:noFill/>
              <a:ln w="38100">
                <a:solidFill>
                  <a:srgbClr val="EC008D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4321306" name="Rectangle 26"/>
          <p:cNvSpPr>
            <a:spLocks noChangeArrowheads="1"/>
          </p:cNvSpPr>
          <p:nvPr/>
        </p:nvSpPr>
        <p:spPr bwMode="auto">
          <a:xfrm>
            <a:off x="2817813" y="76200"/>
            <a:ext cx="6021387" cy="11430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="0" baseline="0"/>
              <a:t>Finding the Partial-Fraction Decomposition When the Denominator has Only Distinct Linear Factors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A7E4B-EEF7-45CD-8870-7A0A834D93A9}" type="slidenum">
              <a:rPr lang="en-US"/>
              <a:pPr/>
              <a:t>16</a:t>
            </a:fld>
            <a:endParaRPr lang="en-CA"/>
          </a:p>
        </p:txBody>
      </p:sp>
      <p:sp>
        <p:nvSpPr>
          <p:cNvPr id="9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323330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2</a:t>
            </a:r>
          </a:p>
        </p:txBody>
      </p:sp>
      <p:sp>
        <p:nvSpPr>
          <p:cNvPr id="4323332" name="Text Box 4" descr="Pink tissue paper"/>
          <p:cNvSpPr txBox="1">
            <a:spLocks noChangeArrowheads="1"/>
          </p:cNvSpPr>
          <p:nvPr/>
        </p:nvSpPr>
        <p:spPr bwMode="auto">
          <a:xfrm>
            <a:off x="533400" y="1219200"/>
            <a:ext cx="3276600" cy="67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2800" b="0" baseline="0">
                <a:solidFill>
                  <a:srgbClr val="007DB7"/>
                </a:solidFill>
              </a:rPr>
              <a:t>Solution continued</a:t>
            </a:r>
          </a:p>
        </p:txBody>
      </p:sp>
      <p:sp>
        <p:nvSpPr>
          <p:cNvPr id="4323333" name="Text Box 5" descr="Pink tissue paper"/>
          <p:cNvSpPr txBox="1">
            <a:spLocks noChangeArrowheads="1"/>
          </p:cNvSpPr>
          <p:nvPr/>
        </p:nvSpPr>
        <p:spPr bwMode="auto">
          <a:xfrm>
            <a:off x="609600" y="4413250"/>
            <a:ext cx="7848600" cy="1530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1371600" indent="-1371600">
              <a:defRPr sz="2400">
                <a:solidFill>
                  <a:schemeClr val="tx1"/>
                </a:solidFill>
                <a:latin typeface="Arial" charset="0"/>
              </a:defRPr>
            </a:lvl1pPr>
            <a:lvl2pPr marL="19431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5146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0861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6576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572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029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486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aseline="0">
                <a:latin typeface="Times New Roman" pitchFamily="18" charset="0"/>
              </a:rPr>
              <a:t>Step 3</a:t>
            </a:r>
            <a:r>
              <a:rPr lang="en-US" sz="3200" b="0" baseline="0">
                <a:latin typeface="Times New Roman" pitchFamily="18" charset="0"/>
              </a:rPr>
              <a:t>	Now use the fact that </a:t>
            </a:r>
            <a:r>
              <a:rPr lang="en-US" sz="3200" b="0" i="1" baseline="0">
                <a:latin typeface="Times New Roman" pitchFamily="18" charset="0"/>
              </a:rPr>
              <a:t>two polynomials are equal if and only if the coefficients of the like powers are equal</a:t>
            </a:r>
            <a:r>
              <a:rPr lang="en-US" sz="3200" b="0" baseline="0">
                <a:latin typeface="Times New Roman" pitchFamily="18" charset="0"/>
              </a:rPr>
              <a:t>.</a:t>
            </a:r>
          </a:p>
        </p:txBody>
      </p:sp>
      <p:graphicFrame>
        <p:nvGraphicFramePr>
          <p:cNvPr id="4323334" name="Object 6" descr="Pink tissue paper"/>
          <p:cNvGraphicFramePr>
            <a:graphicFrameLocks noChangeAspect="1"/>
          </p:cNvGraphicFramePr>
          <p:nvPr/>
        </p:nvGraphicFramePr>
        <p:xfrm>
          <a:off x="685800" y="1701800"/>
          <a:ext cx="8180388" cy="271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23343" name="Equation" r:id="rId5" imgW="8178480" imgH="2717640" progId="Equation.DSMT4">
                  <p:embed/>
                </p:oleObj>
              </mc:Choice>
              <mc:Fallback>
                <p:oleObj name="Equation" r:id="rId5" imgW="8178480" imgH="2717640" progId="Equation.DSMT4">
                  <p:embed/>
                  <p:pic>
                    <p:nvPicPr>
                      <p:cNvPr id="0" name="Object 6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701800"/>
                        <a:ext cx="8180388" cy="2717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23335" name="Object 7" descr="Pink tissue paper"/>
          <p:cNvGraphicFramePr>
            <a:graphicFrameLocks noChangeAspect="1"/>
          </p:cNvGraphicFramePr>
          <p:nvPr/>
        </p:nvGraphicFramePr>
        <p:xfrm>
          <a:off x="685800" y="6019800"/>
          <a:ext cx="8104188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23344" name="Equation" r:id="rId7" imgW="8102520" imgH="571320" progId="Equation.DSMT4">
                  <p:embed/>
                </p:oleObj>
              </mc:Choice>
              <mc:Fallback>
                <p:oleObj name="Equation" r:id="rId7" imgW="8102520" imgH="571320" progId="Equation.DSMT4">
                  <p:embed/>
                  <p:pic>
                    <p:nvPicPr>
                      <p:cNvPr id="0" name="Object 7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6019800"/>
                        <a:ext cx="8104188" cy="571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23336" name="Rectangle 8"/>
          <p:cNvSpPr>
            <a:spLocks noChangeArrowheads="1"/>
          </p:cNvSpPr>
          <p:nvPr/>
        </p:nvSpPr>
        <p:spPr bwMode="auto">
          <a:xfrm>
            <a:off x="2817813" y="76200"/>
            <a:ext cx="6021387" cy="11430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="0" baseline="0"/>
              <a:t>Finding the Partial-Fraction Decomposition When the Denominator has Only Distinct Linear Factors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8FC2E8-C734-43B8-8067-D4BEB406BD5C}" type="slidenum">
              <a:rPr lang="en-US"/>
              <a:pPr/>
              <a:t>17</a:t>
            </a:fld>
            <a:endParaRPr lang="en-CA"/>
          </a:p>
        </p:txBody>
      </p:sp>
      <p:sp>
        <p:nvSpPr>
          <p:cNvPr id="9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325378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2</a:t>
            </a:r>
          </a:p>
        </p:txBody>
      </p:sp>
      <p:sp>
        <p:nvSpPr>
          <p:cNvPr id="4325380" name="Text Box 4" descr="Pink tissue paper"/>
          <p:cNvSpPr txBox="1">
            <a:spLocks noChangeArrowheads="1"/>
          </p:cNvSpPr>
          <p:nvPr/>
        </p:nvSpPr>
        <p:spPr bwMode="auto">
          <a:xfrm>
            <a:off x="609600" y="1219200"/>
            <a:ext cx="3276600" cy="67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2800" b="0" baseline="0">
                <a:solidFill>
                  <a:srgbClr val="007DB7"/>
                </a:solidFill>
              </a:rPr>
              <a:t>Solution continued</a:t>
            </a:r>
          </a:p>
        </p:txBody>
      </p:sp>
      <p:sp>
        <p:nvSpPr>
          <p:cNvPr id="4325381" name="Text Box 5" descr="Pink tissue paper"/>
          <p:cNvSpPr txBox="1">
            <a:spLocks noChangeArrowheads="1"/>
          </p:cNvSpPr>
          <p:nvPr/>
        </p:nvSpPr>
        <p:spPr bwMode="auto">
          <a:xfrm>
            <a:off x="762000" y="4800600"/>
            <a:ext cx="7848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1371600" indent="-1371600">
              <a:defRPr sz="2400">
                <a:solidFill>
                  <a:schemeClr val="tx1"/>
                </a:solidFill>
                <a:latin typeface="Arial" charset="0"/>
              </a:defRPr>
            </a:lvl1pPr>
            <a:lvl2pPr marL="19431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5146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0861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6576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572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029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486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aseline="0">
                <a:latin typeface="Times New Roman" pitchFamily="18" charset="0"/>
              </a:rPr>
              <a:t>Step 4</a:t>
            </a:r>
            <a:r>
              <a:rPr lang="en-US" sz="3200" b="0" baseline="0">
                <a:latin typeface="Times New Roman" pitchFamily="18" charset="0"/>
              </a:rPr>
              <a:t>	Solve the system of equations in Step 3 to obtain </a:t>
            </a:r>
            <a:r>
              <a:rPr lang="en-US" sz="3200" b="0" i="1" baseline="0">
                <a:latin typeface="Times New Roman" pitchFamily="18" charset="0"/>
              </a:rPr>
              <a:t>A</a:t>
            </a:r>
            <a:r>
              <a:rPr lang="en-US" sz="3200" b="0" baseline="0">
                <a:latin typeface="Times New Roman" pitchFamily="18" charset="0"/>
              </a:rPr>
              <a:t> = </a:t>
            </a:r>
            <a:r>
              <a:rPr lang="en-US" sz="3200" b="0" baseline="0">
                <a:solidFill>
                  <a:srgbClr val="EC008D"/>
                </a:solidFill>
                <a:latin typeface="Times New Roman" pitchFamily="18" charset="0"/>
              </a:rPr>
              <a:t>1</a:t>
            </a:r>
            <a:r>
              <a:rPr lang="en-US" sz="3200" b="0" baseline="0">
                <a:latin typeface="Times New Roman" pitchFamily="18" charset="0"/>
              </a:rPr>
              <a:t>, </a:t>
            </a:r>
            <a:r>
              <a:rPr lang="en-US" sz="3200" b="0" i="1" baseline="0">
                <a:latin typeface="Times New Roman" pitchFamily="18" charset="0"/>
              </a:rPr>
              <a:t>B</a:t>
            </a:r>
            <a:r>
              <a:rPr lang="en-US" sz="3200" b="0" baseline="0">
                <a:latin typeface="Times New Roman" pitchFamily="18" charset="0"/>
              </a:rPr>
              <a:t> = </a:t>
            </a:r>
            <a:r>
              <a:rPr lang="en-US" sz="3200" b="0" baseline="0">
                <a:solidFill>
                  <a:srgbClr val="00ADEE"/>
                </a:solidFill>
                <a:latin typeface="Times New Roman" pitchFamily="18" charset="0"/>
              </a:rPr>
              <a:t>2</a:t>
            </a:r>
            <a:r>
              <a:rPr lang="en-US" sz="3200" b="0" baseline="0">
                <a:latin typeface="Times New Roman" pitchFamily="18" charset="0"/>
              </a:rPr>
              <a:t>, and </a:t>
            </a:r>
            <a:r>
              <a:rPr lang="en-US" sz="3200" b="0" i="1" baseline="0">
                <a:latin typeface="Times New Roman" pitchFamily="18" charset="0"/>
              </a:rPr>
              <a:t>C</a:t>
            </a:r>
            <a:r>
              <a:rPr lang="en-US" sz="3200" b="0" baseline="0">
                <a:latin typeface="Times New Roman" pitchFamily="18" charset="0"/>
              </a:rPr>
              <a:t> = </a:t>
            </a:r>
            <a:r>
              <a:rPr lang="en-US" sz="3200" b="0" baseline="0">
                <a:solidFill>
                  <a:srgbClr val="418E33"/>
                </a:solidFill>
                <a:latin typeface="Times New Roman" pitchFamily="18" charset="0"/>
              </a:rPr>
              <a:t>–3</a:t>
            </a:r>
            <a:r>
              <a:rPr lang="en-US" sz="3200" b="0" baseline="0">
                <a:latin typeface="Times New Roman" pitchFamily="18" charset="0"/>
              </a:rPr>
              <a:t>.</a:t>
            </a:r>
          </a:p>
        </p:txBody>
      </p:sp>
      <p:graphicFrame>
        <p:nvGraphicFramePr>
          <p:cNvPr id="4325382" name="Object 6" descr="Pink tissue paper"/>
          <p:cNvGraphicFramePr>
            <a:graphicFrameLocks noChangeAspect="1"/>
          </p:cNvGraphicFramePr>
          <p:nvPr/>
        </p:nvGraphicFramePr>
        <p:xfrm>
          <a:off x="2971800" y="2806700"/>
          <a:ext cx="3327400" cy="176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25388" name="Equation" r:id="rId5" imgW="3327400" imgH="1765300" progId="Equation.DSMT4">
                  <p:embed/>
                </p:oleObj>
              </mc:Choice>
              <mc:Fallback>
                <p:oleObj name="Equation" r:id="rId5" imgW="3327400" imgH="1765300" progId="Equation.DSMT4">
                  <p:embed/>
                  <p:pic>
                    <p:nvPicPr>
                      <p:cNvPr id="0" name="Object 6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1800" y="2806700"/>
                        <a:ext cx="3327400" cy="1765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25383" name="Text Box 7" descr="Pink tissue paper"/>
          <p:cNvSpPr txBox="1">
            <a:spLocks noChangeArrowheads="1"/>
          </p:cNvSpPr>
          <p:nvPr/>
        </p:nvSpPr>
        <p:spPr bwMode="auto">
          <a:xfrm>
            <a:off x="762000" y="1676400"/>
            <a:ext cx="78486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19431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5146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0861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6576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572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029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486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="0" baseline="0">
                <a:latin typeface="Times New Roman" pitchFamily="18" charset="0"/>
              </a:rPr>
              <a:t>Equating corresponding coefficients leads to the system of equations.</a:t>
            </a:r>
          </a:p>
        </p:txBody>
      </p:sp>
      <p:sp>
        <p:nvSpPr>
          <p:cNvPr id="4325384" name="Rectangle 8"/>
          <p:cNvSpPr>
            <a:spLocks noChangeArrowheads="1"/>
          </p:cNvSpPr>
          <p:nvPr/>
        </p:nvSpPr>
        <p:spPr bwMode="auto">
          <a:xfrm>
            <a:off x="2817813" y="76200"/>
            <a:ext cx="6021387" cy="11430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="0" baseline="0"/>
              <a:t>Finding the Partial-Fraction Decomposition When the Denominator has Only Distinct Linear Factors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78F550-9A73-4F8C-9F77-E860D986A1ED}" type="slidenum">
              <a:rPr lang="en-US"/>
              <a:pPr/>
              <a:t>18</a:t>
            </a:fld>
            <a:endParaRPr lang="en-CA"/>
          </a:p>
        </p:txBody>
      </p:sp>
      <p:sp>
        <p:nvSpPr>
          <p:cNvPr id="9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327426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2</a:t>
            </a:r>
          </a:p>
        </p:txBody>
      </p:sp>
      <p:sp>
        <p:nvSpPr>
          <p:cNvPr id="4327428" name="Text Box 4" descr="Pink tissue paper"/>
          <p:cNvSpPr txBox="1">
            <a:spLocks noChangeArrowheads="1"/>
          </p:cNvSpPr>
          <p:nvPr/>
        </p:nvSpPr>
        <p:spPr bwMode="auto">
          <a:xfrm>
            <a:off x="609600" y="1219200"/>
            <a:ext cx="3276600" cy="67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2800" b="0" baseline="0">
                <a:solidFill>
                  <a:srgbClr val="007DB7"/>
                </a:solidFill>
              </a:rPr>
              <a:t>Solution continued</a:t>
            </a:r>
          </a:p>
        </p:txBody>
      </p:sp>
      <p:sp>
        <p:nvSpPr>
          <p:cNvPr id="4327429" name="Text Box 5" descr="Pink tissue paper"/>
          <p:cNvSpPr txBox="1">
            <a:spLocks noChangeArrowheads="1"/>
          </p:cNvSpPr>
          <p:nvPr/>
        </p:nvSpPr>
        <p:spPr bwMode="auto">
          <a:xfrm>
            <a:off x="609600" y="1828800"/>
            <a:ext cx="7848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1371600" indent="-1371600">
              <a:defRPr sz="2400">
                <a:solidFill>
                  <a:schemeClr val="tx1"/>
                </a:solidFill>
                <a:latin typeface="Arial" charset="0"/>
              </a:defRPr>
            </a:lvl1pPr>
            <a:lvl2pPr marL="19431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5146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0861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6576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572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029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486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aseline="0">
                <a:latin typeface="Times New Roman" pitchFamily="18" charset="0"/>
              </a:rPr>
              <a:t>Step 5 </a:t>
            </a:r>
            <a:r>
              <a:rPr lang="en-US" sz="3200" b="0" baseline="0">
                <a:latin typeface="Times New Roman" pitchFamily="18" charset="0"/>
              </a:rPr>
              <a:t>The partial-fraction decomposition is</a:t>
            </a:r>
          </a:p>
        </p:txBody>
      </p:sp>
      <p:sp>
        <p:nvSpPr>
          <p:cNvPr id="4327430" name="Text Box 6" descr="Pink tissue paper"/>
          <p:cNvSpPr txBox="1">
            <a:spLocks noChangeArrowheads="1"/>
          </p:cNvSpPr>
          <p:nvPr/>
        </p:nvSpPr>
        <p:spPr bwMode="auto">
          <a:xfrm>
            <a:off x="685800" y="4267200"/>
            <a:ext cx="8153400" cy="205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19431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5146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0861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6576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572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029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486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="0" baseline="0">
                <a:latin typeface="Times New Roman" pitchFamily="18" charset="0"/>
              </a:rPr>
              <a:t>An alternative (and sometimes quicker) method of finding the constants is to </a:t>
            </a:r>
            <a:r>
              <a:rPr lang="en-US" sz="3200" b="0" i="1" baseline="0">
                <a:latin typeface="Times New Roman" pitchFamily="18" charset="0"/>
              </a:rPr>
              <a:t>substitute</a:t>
            </a:r>
            <a:r>
              <a:rPr lang="en-US" sz="3200" b="0" baseline="0">
                <a:latin typeface="Times New Roman" pitchFamily="18" charset="0"/>
              </a:rPr>
              <a:t> well-chosen values for </a:t>
            </a:r>
            <a:r>
              <a:rPr lang="en-US" sz="3200" b="0" i="1" baseline="0">
                <a:latin typeface="Times New Roman" pitchFamily="18" charset="0"/>
              </a:rPr>
              <a:t>x</a:t>
            </a:r>
            <a:r>
              <a:rPr lang="en-US" sz="3200" b="0" baseline="0">
                <a:latin typeface="Times New Roman" pitchFamily="18" charset="0"/>
              </a:rPr>
              <a:t> in the equation (identity) found in Step 2.</a:t>
            </a:r>
          </a:p>
        </p:txBody>
      </p:sp>
      <p:graphicFrame>
        <p:nvGraphicFramePr>
          <p:cNvPr id="4327431" name="Object 7" descr="Pink tissue paper"/>
          <p:cNvGraphicFramePr>
            <a:graphicFrameLocks noChangeAspect="1"/>
          </p:cNvGraphicFramePr>
          <p:nvPr/>
        </p:nvGraphicFramePr>
        <p:xfrm>
          <a:off x="906463" y="2660650"/>
          <a:ext cx="7608887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27436" name="Equation" r:id="rId5" imgW="7607160" imgH="952200" progId="Equation.DSMT4">
                  <p:embed/>
                </p:oleObj>
              </mc:Choice>
              <mc:Fallback>
                <p:oleObj name="Equation" r:id="rId5" imgW="7607160" imgH="952200" progId="Equation.DSMT4">
                  <p:embed/>
                  <p:pic>
                    <p:nvPicPr>
                      <p:cNvPr id="0" name="Object 7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6463" y="2660650"/>
                        <a:ext cx="7608887" cy="952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27432" name="Rectangle 8"/>
          <p:cNvSpPr>
            <a:spLocks noChangeArrowheads="1"/>
          </p:cNvSpPr>
          <p:nvPr/>
        </p:nvSpPr>
        <p:spPr bwMode="auto">
          <a:xfrm>
            <a:off x="2817813" y="76200"/>
            <a:ext cx="6021387" cy="11430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="0" baseline="0"/>
              <a:t>Finding the Partial-Fraction Decomposition When the Denominator has Only Distinct Linear Factors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541BD9-850D-4EE3-8D24-00A3067A5DE6}" type="slidenum">
              <a:rPr lang="en-US"/>
              <a:pPr/>
              <a:t>19</a:t>
            </a:fld>
            <a:endParaRPr lang="en-CA"/>
          </a:p>
        </p:txBody>
      </p:sp>
      <p:sp>
        <p:nvSpPr>
          <p:cNvPr id="11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329474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2</a:t>
            </a:r>
          </a:p>
        </p:txBody>
      </p:sp>
      <p:sp>
        <p:nvSpPr>
          <p:cNvPr id="4329476" name="Text Box 4" descr="Pink tissue paper"/>
          <p:cNvSpPr txBox="1">
            <a:spLocks noChangeArrowheads="1"/>
          </p:cNvSpPr>
          <p:nvPr/>
        </p:nvSpPr>
        <p:spPr bwMode="auto">
          <a:xfrm>
            <a:off x="533400" y="1219200"/>
            <a:ext cx="5181600" cy="67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2800" b="0" baseline="0">
                <a:solidFill>
                  <a:srgbClr val="007DB7"/>
                </a:solidFill>
              </a:rPr>
              <a:t>Alternative Solution</a:t>
            </a:r>
          </a:p>
        </p:txBody>
      </p:sp>
      <p:sp>
        <p:nvSpPr>
          <p:cNvPr id="4329477" name="Text Box 5" descr="Pink tissue paper"/>
          <p:cNvSpPr txBox="1">
            <a:spLocks noChangeArrowheads="1"/>
          </p:cNvSpPr>
          <p:nvPr/>
        </p:nvSpPr>
        <p:spPr bwMode="auto">
          <a:xfrm>
            <a:off x="609600" y="1676400"/>
            <a:ext cx="7848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1371600" indent="-1371600">
              <a:defRPr sz="2400">
                <a:solidFill>
                  <a:schemeClr val="tx1"/>
                </a:solidFill>
                <a:latin typeface="Arial" charset="0"/>
              </a:defRPr>
            </a:lvl1pPr>
            <a:lvl2pPr marL="19431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5146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0861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6576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572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029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486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800" b="0" baseline="0">
                <a:latin typeface="Times New Roman" pitchFamily="18" charset="0"/>
              </a:rPr>
              <a:t>Start with equation (1) from Step 2.</a:t>
            </a:r>
          </a:p>
        </p:txBody>
      </p:sp>
      <p:sp>
        <p:nvSpPr>
          <p:cNvPr id="4329478" name="Text Box 6" descr="Pink tissue paper"/>
          <p:cNvSpPr txBox="1">
            <a:spLocks noChangeArrowheads="1"/>
          </p:cNvSpPr>
          <p:nvPr/>
        </p:nvSpPr>
        <p:spPr bwMode="auto">
          <a:xfrm>
            <a:off x="609600" y="3276600"/>
            <a:ext cx="8153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19431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5146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0861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6576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572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029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486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800" b="0" baseline="0">
                <a:latin typeface="Times New Roman" pitchFamily="18" charset="0"/>
              </a:rPr>
              <a:t>Substitute </a:t>
            </a:r>
            <a:r>
              <a:rPr lang="en-US" sz="2800" b="0" i="1" baseline="0">
                <a:solidFill>
                  <a:srgbClr val="EC008D"/>
                </a:solidFill>
                <a:latin typeface="Times New Roman" pitchFamily="18" charset="0"/>
              </a:rPr>
              <a:t>x</a:t>
            </a:r>
            <a:r>
              <a:rPr lang="en-US" sz="2800" b="0" baseline="0">
                <a:latin typeface="Times New Roman" pitchFamily="18" charset="0"/>
              </a:rPr>
              <a:t> = </a:t>
            </a:r>
            <a:r>
              <a:rPr lang="en-US" sz="2800" b="0" baseline="0">
                <a:solidFill>
                  <a:srgbClr val="EC008D"/>
                </a:solidFill>
                <a:latin typeface="Times New Roman" pitchFamily="18" charset="0"/>
              </a:rPr>
              <a:t>2</a:t>
            </a:r>
            <a:r>
              <a:rPr lang="en-US" sz="2800" b="0" baseline="0">
                <a:latin typeface="Times New Roman" pitchFamily="18" charset="0"/>
              </a:rPr>
              <a:t> in equation (1) to cause the terms containing </a:t>
            </a:r>
            <a:r>
              <a:rPr lang="en-US" sz="2800" b="0" i="1" baseline="0">
                <a:latin typeface="Times New Roman" pitchFamily="18" charset="0"/>
              </a:rPr>
              <a:t>A</a:t>
            </a:r>
            <a:r>
              <a:rPr lang="en-US" sz="2800" b="0" baseline="0">
                <a:latin typeface="Times New Roman" pitchFamily="18" charset="0"/>
              </a:rPr>
              <a:t> and </a:t>
            </a:r>
            <a:r>
              <a:rPr lang="en-US" sz="2800" b="0" i="1" baseline="0">
                <a:latin typeface="Times New Roman" pitchFamily="18" charset="0"/>
              </a:rPr>
              <a:t>C</a:t>
            </a:r>
            <a:r>
              <a:rPr lang="en-US" sz="2800" b="0" baseline="0">
                <a:latin typeface="Times New Roman" pitchFamily="18" charset="0"/>
              </a:rPr>
              <a:t> to be 0.</a:t>
            </a:r>
          </a:p>
        </p:txBody>
      </p:sp>
      <p:graphicFrame>
        <p:nvGraphicFramePr>
          <p:cNvPr id="4329479" name="Object 7" descr="Pink tissue paper"/>
          <p:cNvGraphicFramePr>
            <a:graphicFrameLocks noChangeAspect="1"/>
          </p:cNvGraphicFramePr>
          <p:nvPr/>
        </p:nvGraphicFramePr>
        <p:xfrm>
          <a:off x="1198563" y="2400300"/>
          <a:ext cx="7088187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29492" name="Equation" r:id="rId5" imgW="7086600" imgH="482400" progId="Equation.DSMT4">
                  <p:embed/>
                </p:oleObj>
              </mc:Choice>
              <mc:Fallback>
                <p:oleObj name="Equation" r:id="rId5" imgW="7086600" imgH="482400" progId="Equation.DSMT4">
                  <p:embed/>
                  <p:pic>
                    <p:nvPicPr>
                      <p:cNvPr id="0" name="Object 7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98563" y="2400300"/>
                        <a:ext cx="7088187" cy="48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29480" name="Object 8" descr="Pink tissue paper"/>
          <p:cNvGraphicFramePr>
            <a:graphicFrameLocks noChangeAspect="1"/>
          </p:cNvGraphicFramePr>
          <p:nvPr/>
        </p:nvGraphicFramePr>
        <p:xfrm>
          <a:off x="766763" y="4470400"/>
          <a:ext cx="8027987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29493" name="Equation" r:id="rId7" imgW="8026200" imgH="482400" progId="Equation.DSMT4">
                  <p:embed/>
                </p:oleObj>
              </mc:Choice>
              <mc:Fallback>
                <p:oleObj name="Equation" r:id="rId7" imgW="8026200" imgH="482400" progId="Equation.DSMT4">
                  <p:embed/>
                  <p:pic>
                    <p:nvPicPr>
                      <p:cNvPr id="0" name="Object 8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6763" y="4470400"/>
                        <a:ext cx="8027987" cy="48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29481" name="Object 9" descr="Pink tissue paper"/>
          <p:cNvGraphicFramePr>
            <a:graphicFrameLocks noChangeAspect="1"/>
          </p:cNvGraphicFramePr>
          <p:nvPr/>
        </p:nvGraphicFramePr>
        <p:xfrm>
          <a:off x="1714500" y="5105400"/>
          <a:ext cx="11049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29494" name="Equation" r:id="rId9" imgW="1104840" imgH="838080" progId="Equation.DSMT4">
                  <p:embed/>
                </p:oleObj>
              </mc:Choice>
              <mc:Fallback>
                <p:oleObj name="Equation" r:id="rId9" imgW="1104840" imgH="838080" progId="Equation.DSMT4">
                  <p:embed/>
                  <p:pic>
                    <p:nvPicPr>
                      <p:cNvPr id="0" name="Object 9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14500" y="5105400"/>
                        <a:ext cx="1104900" cy="838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29482" name="Rectangle 10"/>
          <p:cNvSpPr>
            <a:spLocks noChangeArrowheads="1"/>
          </p:cNvSpPr>
          <p:nvPr/>
        </p:nvSpPr>
        <p:spPr bwMode="auto">
          <a:xfrm>
            <a:off x="2817813" y="76200"/>
            <a:ext cx="6021387" cy="11430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="0" baseline="0"/>
              <a:t>Finding the Partial-Fraction Decomposition When the Denominator has Only Distinct Linear Factors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ADB98F-00EC-463D-9181-3B131965DEF4}" type="slidenum">
              <a:rPr lang="en-US"/>
              <a:pPr/>
              <a:t>20</a:t>
            </a:fld>
            <a:endParaRPr lang="en-CA"/>
          </a:p>
        </p:txBody>
      </p:sp>
      <p:sp>
        <p:nvSpPr>
          <p:cNvPr id="9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331522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2</a:t>
            </a:r>
          </a:p>
        </p:txBody>
      </p:sp>
      <p:sp>
        <p:nvSpPr>
          <p:cNvPr id="4331524" name="Text Box 4" descr="Pink tissue paper"/>
          <p:cNvSpPr txBox="1">
            <a:spLocks noChangeArrowheads="1"/>
          </p:cNvSpPr>
          <p:nvPr/>
        </p:nvSpPr>
        <p:spPr bwMode="auto">
          <a:xfrm>
            <a:off x="533400" y="1219200"/>
            <a:ext cx="5181600" cy="67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2800" b="0" baseline="0">
                <a:solidFill>
                  <a:srgbClr val="007DB7"/>
                </a:solidFill>
              </a:rPr>
              <a:t>Alternative Solution continued</a:t>
            </a:r>
          </a:p>
        </p:txBody>
      </p:sp>
      <p:sp>
        <p:nvSpPr>
          <p:cNvPr id="4331525" name="Text Box 5" descr="Pink tissue paper"/>
          <p:cNvSpPr txBox="1">
            <a:spLocks noChangeArrowheads="1"/>
          </p:cNvSpPr>
          <p:nvPr/>
        </p:nvSpPr>
        <p:spPr bwMode="auto">
          <a:xfrm>
            <a:off x="457200" y="2286000"/>
            <a:ext cx="81534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19431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5146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0861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6576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572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029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486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800" b="0" baseline="0">
                <a:latin typeface="Times New Roman" pitchFamily="18" charset="0"/>
              </a:rPr>
              <a:t>Substitute </a:t>
            </a:r>
            <a:r>
              <a:rPr lang="en-US" sz="2800" b="0" i="1" baseline="0">
                <a:solidFill>
                  <a:srgbClr val="00ADEE"/>
                </a:solidFill>
                <a:latin typeface="Times New Roman" pitchFamily="18" charset="0"/>
              </a:rPr>
              <a:t>x</a:t>
            </a:r>
            <a:r>
              <a:rPr lang="en-US" sz="2800" b="0" baseline="0">
                <a:latin typeface="Times New Roman" pitchFamily="18" charset="0"/>
              </a:rPr>
              <a:t> = </a:t>
            </a:r>
            <a:r>
              <a:rPr lang="en-US" sz="2800" b="0" baseline="0">
                <a:solidFill>
                  <a:srgbClr val="00ADEE"/>
                </a:solidFill>
                <a:latin typeface="Times New Roman" pitchFamily="18" charset="0"/>
              </a:rPr>
              <a:t>–2</a:t>
            </a:r>
            <a:r>
              <a:rPr lang="en-US" sz="2800" b="0" baseline="0">
                <a:latin typeface="Times New Roman" pitchFamily="18" charset="0"/>
              </a:rPr>
              <a:t> in equation (1) to get</a:t>
            </a:r>
          </a:p>
        </p:txBody>
      </p:sp>
      <p:graphicFrame>
        <p:nvGraphicFramePr>
          <p:cNvPr id="4331527" name="Object 7" descr="Pink tissue paper"/>
          <p:cNvGraphicFramePr>
            <a:graphicFrameLocks noChangeAspect="1"/>
          </p:cNvGraphicFramePr>
          <p:nvPr/>
        </p:nvGraphicFramePr>
        <p:xfrm>
          <a:off x="582613" y="2946400"/>
          <a:ext cx="8447087" cy="1092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31536" name="Equation" r:id="rId5" imgW="8445240" imgH="1091880" progId="Equation.DSMT4">
                  <p:embed/>
                </p:oleObj>
              </mc:Choice>
              <mc:Fallback>
                <p:oleObj name="Equation" r:id="rId5" imgW="8445240" imgH="1091880" progId="Equation.DSMT4">
                  <p:embed/>
                  <p:pic>
                    <p:nvPicPr>
                      <p:cNvPr id="0" name="Object 7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2613" y="2946400"/>
                        <a:ext cx="8447087" cy="1092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31528" name="Object 8" descr="Pink tissue paper"/>
          <p:cNvGraphicFramePr>
            <a:graphicFrameLocks noChangeAspect="1"/>
          </p:cNvGraphicFramePr>
          <p:nvPr/>
        </p:nvGraphicFramePr>
        <p:xfrm>
          <a:off x="3670300" y="4114800"/>
          <a:ext cx="13589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31537" name="Equation" r:id="rId7" imgW="1358640" imgH="838080" progId="Equation.DSMT4">
                  <p:embed/>
                </p:oleObj>
              </mc:Choice>
              <mc:Fallback>
                <p:oleObj name="Equation" r:id="rId7" imgW="1358640" imgH="838080" progId="Equation.DSMT4">
                  <p:embed/>
                  <p:pic>
                    <p:nvPicPr>
                      <p:cNvPr id="0" name="Object 8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70300" y="4114800"/>
                        <a:ext cx="1358900" cy="838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31529" name="Rectangle 9"/>
          <p:cNvSpPr>
            <a:spLocks noChangeArrowheads="1"/>
          </p:cNvSpPr>
          <p:nvPr/>
        </p:nvSpPr>
        <p:spPr bwMode="auto">
          <a:xfrm>
            <a:off x="2817813" y="76200"/>
            <a:ext cx="6021387" cy="11430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="0" baseline="0"/>
              <a:t>Finding the Partial-Fraction Decomposition When the Denominator has Only Distinct Linear Factors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7ACB0D-836A-41C3-9AB2-43149AE0D2C1}" type="slidenum">
              <a:rPr lang="en-US"/>
              <a:pPr/>
              <a:t>21</a:t>
            </a:fld>
            <a:endParaRPr lang="en-CA"/>
          </a:p>
        </p:txBody>
      </p:sp>
      <p:sp>
        <p:nvSpPr>
          <p:cNvPr id="11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333570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2</a:t>
            </a:r>
          </a:p>
        </p:txBody>
      </p:sp>
      <p:sp>
        <p:nvSpPr>
          <p:cNvPr id="4333572" name="Text Box 4" descr="Pink tissue paper"/>
          <p:cNvSpPr txBox="1">
            <a:spLocks noChangeArrowheads="1"/>
          </p:cNvSpPr>
          <p:nvPr/>
        </p:nvSpPr>
        <p:spPr bwMode="auto">
          <a:xfrm>
            <a:off x="533400" y="1219200"/>
            <a:ext cx="5181600" cy="67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2800" b="0" baseline="0">
                <a:solidFill>
                  <a:srgbClr val="007DB7"/>
                </a:solidFill>
              </a:rPr>
              <a:t>Alternative Solution continued</a:t>
            </a:r>
          </a:p>
        </p:txBody>
      </p:sp>
      <p:sp>
        <p:nvSpPr>
          <p:cNvPr id="4333573" name="Text Box 5" descr="Pink tissue paper"/>
          <p:cNvSpPr txBox="1">
            <a:spLocks noChangeArrowheads="1"/>
          </p:cNvSpPr>
          <p:nvPr/>
        </p:nvSpPr>
        <p:spPr bwMode="auto">
          <a:xfrm>
            <a:off x="609600" y="4267200"/>
            <a:ext cx="8153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19431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5146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0861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6576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572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029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486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800" b="0" baseline="0">
                <a:latin typeface="Times New Roman" pitchFamily="18" charset="0"/>
              </a:rPr>
              <a:t>Thus, </a:t>
            </a:r>
            <a:r>
              <a:rPr lang="en-US" sz="2800" b="0" i="1" baseline="0">
                <a:latin typeface="Times New Roman" pitchFamily="18" charset="0"/>
              </a:rPr>
              <a:t>A</a:t>
            </a:r>
            <a:r>
              <a:rPr lang="en-US" sz="2800" b="0" baseline="0">
                <a:latin typeface="Times New Roman" pitchFamily="18" charset="0"/>
              </a:rPr>
              <a:t> = 1, </a:t>
            </a:r>
            <a:r>
              <a:rPr lang="en-US" sz="2800" b="0" i="1" baseline="0">
                <a:latin typeface="Times New Roman" pitchFamily="18" charset="0"/>
              </a:rPr>
              <a:t>B</a:t>
            </a:r>
            <a:r>
              <a:rPr lang="en-US" sz="2800" b="0" baseline="0">
                <a:latin typeface="Times New Roman" pitchFamily="18" charset="0"/>
              </a:rPr>
              <a:t> = 2 and </a:t>
            </a:r>
            <a:r>
              <a:rPr lang="en-US" sz="2800" b="0" i="1" baseline="0">
                <a:latin typeface="Times New Roman" pitchFamily="18" charset="0"/>
              </a:rPr>
              <a:t>C</a:t>
            </a:r>
            <a:r>
              <a:rPr lang="en-US" sz="2800" b="0" baseline="0">
                <a:latin typeface="Times New Roman" pitchFamily="18" charset="0"/>
              </a:rPr>
              <a:t> = –3 and the partial-fraction decomposition is given by</a:t>
            </a:r>
          </a:p>
        </p:txBody>
      </p:sp>
      <p:graphicFrame>
        <p:nvGraphicFramePr>
          <p:cNvPr id="4333574" name="Object 6" descr="Pink tissue paper"/>
          <p:cNvGraphicFramePr>
            <a:graphicFrameLocks noChangeAspect="1"/>
          </p:cNvGraphicFramePr>
          <p:nvPr/>
        </p:nvGraphicFramePr>
        <p:xfrm>
          <a:off x="1649413" y="3124200"/>
          <a:ext cx="13843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33588" name="Equation" r:id="rId5" imgW="1384200" imgH="838080" progId="Equation.DSMT4">
                  <p:embed/>
                </p:oleObj>
              </mc:Choice>
              <mc:Fallback>
                <p:oleObj name="Equation" r:id="rId5" imgW="1384200" imgH="838080" progId="Equation.DSMT4">
                  <p:embed/>
                  <p:pic>
                    <p:nvPicPr>
                      <p:cNvPr id="0" name="Object 6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49413" y="3124200"/>
                        <a:ext cx="1384300" cy="838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33575" name="Object 7" descr="Pink tissue paper"/>
          <p:cNvGraphicFramePr>
            <a:graphicFrameLocks noChangeAspect="1"/>
          </p:cNvGraphicFramePr>
          <p:nvPr/>
        </p:nvGraphicFramePr>
        <p:xfrm>
          <a:off x="742950" y="2540000"/>
          <a:ext cx="7989888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33589" name="Equation" r:id="rId7" imgW="7988040" imgH="482400" progId="Equation.DSMT4">
                  <p:embed/>
                </p:oleObj>
              </mc:Choice>
              <mc:Fallback>
                <p:oleObj name="Equation" r:id="rId7" imgW="7988040" imgH="482400" progId="Equation.DSMT4">
                  <p:embed/>
                  <p:pic>
                    <p:nvPicPr>
                      <p:cNvPr id="0" name="Object 7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2950" y="2540000"/>
                        <a:ext cx="7989888" cy="48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33576" name="Object 8" descr="Pink tissue paper"/>
          <p:cNvGraphicFramePr>
            <a:graphicFrameLocks noChangeAspect="1"/>
          </p:cNvGraphicFramePr>
          <p:nvPr/>
        </p:nvGraphicFramePr>
        <p:xfrm>
          <a:off x="1370013" y="5454650"/>
          <a:ext cx="6681787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33590" name="Equation" r:id="rId9" imgW="6680160" imgH="850680" progId="Equation.DSMT4">
                  <p:embed/>
                </p:oleObj>
              </mc:Choice>
              <mc:Fallback>
                <p:oleObj name="Equation" r:id="rId9" imgW="6680160" imgH="850680" progId="Equation.DSMT4">
                  <p:embed/>
                  <p:pic>
                    <p:nvPicPr>
                      <p:cNvPr id="0" name="Object 8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0013" y="5454650"/>
                        <a:ext cx="6681787" cy="850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33577" name="Rectangle 9"/>
          <p:cNvSpPr>
            <a:spLocks noChangeArrowheads="1"/>
          </p:cNvSpPr>
          <p:nvPr/>
        </p:nvSpPr>
        <p:spPr bwMode="auto">
          <a:xfrm>
            <a:off x="2817813" y="76200"/>
            <a:ext cx="6021387" cy="11430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="0" baseline="0"/>
              <a:t>Finding the Partial-Fraction Decomposition When the Denominator has Only Distinct Linear Factors</a:t>
            </a:r>
          </a:p>
        </p:txBody>
      </p:sp>
      <p:sp>
        <p:nvSpPr>
          <p:cNvPr id="4333578" name="Text Box 10" descr="Pink tissue paper"/>
          <p:cNvSpPr txBox="1">
            <a:spLocks noChangeArrowheads="1"/>
          </p:cNvSpPr>
          <p:nvPr/>
        </p:nvSpPr>
        <p:spPr bwMode="auto">
          <a:xfrm>
            <a:off x="449263" y="1898650"/>
            <a:ext cx="8153400" cy="539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19431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5146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0861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6576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572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029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486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800" b="0" baseline="0">
                <a:latin typeface="Times New Roman" pitchFamily="18" charset="0"/>
              </a:rPr>
              <a:t>Substitute </a:t>
            </a:r>
            <a:r>
              <a:rPr lang="en-US" sz="2800" b="0" i="1" baseline="0">
                <a:solidFill>
                  <a:srgbClr val="418E33"/>
                </a:solidFill>
                <a:latin typeface="Times New Roman" pitchFamily="18" charset="0"/>
              </a:rPr>
              <a:t>x</a:t>
            </a:r>
            <a:r>
              <a:rPr lang="en-US" sz="2800" b="0" baseline="0">
                <a:latin typeface="Times New Roman" pitchFamily="18" charset="0"/>
              </a:rPr>
              <a:t> = </a:t>
            </a:r>
            <a:r>
              <a:rPr lang="en-US" sz="2800" b="0" baseline="0">
                <a:solidFill>
                  <a:srgbClr val="418E33"/>
                </a:solidFill>
                <a:latin typeface="Times New Roman" pitchFamily="18" charset="0"/>
              </a:rPr>
              <a:t>0</a:t>
            </a:r>
            <a:r>
              <a:rPr lang="en-US" sz="2800" b="0" baseline="0">
                <a:latin typeface="Times New Roman" pitchFamily="18" charset="0"/>
              </a:rPr>
              <a:t> in equation (1) to get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329BA4-D1E1-41DB-B70B-827D50F1C43F}" type="slidenum">
              <a:rPr lang="en-US" smtClean="0"/>
              <a:pPr/>
              <a:t>22</a:t>
            </a:fld>
            <a:endParaRPr lang="en-CA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2010 Pearson Education, Inc.  All rights reserved</a:t>
            </a:r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6192" y="1280160"/>
            <a:ext cx="6071616" cy="4297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1763534"/>
      </p:ext>
    </p:extLst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329BA4-D1E1-41DB-B70B-827D50F1C43F}" type="slidenum">
              <a:rPr lang="en-US" smtClean="0"/>
              <a:pPr/>
              <a:t>23</a:t>
            </a:fld>
            <a:endParaRPr lang="en-CA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2010 Pearson Education, Inc.  All rights reserved</a:t>
            </a:r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9344" y="1184148"/>
            <a:ext cx="5925312" cy="4489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1763534"/>
      </p:ext>
    </p:extLst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86AB54-3BE7-4256-99F4-25FE452ECA26}" type="slidenum">
              <a:rPr lang="en-US"/>
              <a:pPr/>
              <a:t>24</a:t>
            </a:fld>
            <a:endParaRPr lang="en-CA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33561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153400" cy="1524000"/>
          </a:xfrm>
        </p:spPr>
        <p:txBody>
          <a:bodyPr anchor="ctr"/>
          <a:lstStyle/>
          <a:p>
            <a:pPr algn="ctr"/>
            <a:r>
              <a:rPr lang="en-US">
                <a:latin typeface="Arial Narrow" pitchFamily="34" charset="0"/>
              </a:rPr>
              <a:t>CASE 2: THE DENOMINATOR HAS A REPEATED LINEAR FACTOR</a:t>
            </a:r>
          </a:p>
        </p:txBody>
      </p:sp>
      <p:sp>
        <p:nvSpPr>
          <p:cNvPr id="4335619" name="Text Box 3" descr="Pink tissue paper"/>
          <p:cNvSpPr txBox="1">
            <a:spLocks noChangeArrowheads="1"/>
          </p:cNvSpPr>
          <p:nvPr/>
        </p:nvSpPr>
        <p:spPr bwMode="auto">
          <a:xfrm>
            <a:off x="914400" y="5715000"/>
            <a:ext cx="7848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1130300" indent="-4953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739900" indent="-4953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2349500" indent="-4953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959100" indent="-4953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3416300" indent="-4953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3873500" indent="-4953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4330700" indent="-4953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4787900" indent="-4953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000" b="0" baseline="0">
                <a:latin typeface="Times" pitchFamily="18" charset="0"/>
              </a:rPr>
              <a:t>where </a:t>
            </a:r>
            <a:r>
              <a:rPr lang="en-US" sz="3000" b="0" i="1" baseline="0">
                <a:latin typeface="Times" pitchFamily="18" charset="0"/>
              </a:rPr>
              <a:t>A</a:t>
            </a:r>
            <a:r>
              <a:rPr lang="en-US" sz="3000" b="0" baseline="-25000">
                <a:latin typeface="Times" pitchFamily="18" charset="0"/>
              </a:rPr>
              <a:t>1</a:t>
            </a:r>
            <a:r>
              <a:rPr lang="en-US" sz="3000" b="0" baseline="0">
                <a:latin typeface="Times" pitchFamily="18" charset="0"/>
              </a:rPr>
              <a:t>, </a:t>
            </a:r>
            <a:r>
              <a:rPr lang="en-US" sz="3000" b="0" i="1" baseline="0">
                <a:latin typeface="Times" pitchFamily="18" charset="0"/>
              </a:rPr>
              <a:t>A</a:t>
            </a:r>
            <a:r>
              <a:rPr lang="en-US" sz="3000" b="0" baseline="-25000">
                <a:latin typeface="Times" pitchFamily="18" charset="0"/>
              </a:rPr>
              <a:t>2</a:t>
            </a:r>
            <a:r>
              <a:rPr lang="en-US" sz="3000" b="0" baseline="0">
                <a:latin typeface="Times" pitchFamily="18" charset="0"/>
              </a:rPr>
              <a:t>, …, </a:t>
            </a:r>
            <a:r>
              <a:rPr lang="en-US" sz="3000" b="0" i="1" baseline="0">
                <a:latin typeface="Times" pitchFamily="18" charset="0"/>
              </a:rPr>
              <a:t>A</a:t>
            </a:r>
            <a:r>
              <a:rPr lang="en-US" sz="3000" b="0" i="1" baseline="-25000">
                <a:latin typeface="Times" pitchFamily="18" charset="0"/>
              </a:rPr>
              <a:t>n</a:t>
            </a:r>
            <a:r>
              <a:rPr lang="en-US" sz="3000" b="0" baseline="0">
                <a:latin typeface="Times" pitchFamily="18" charset="0"/>
              </a:rPr>
              <a:t>, are constants.</a:t>
            </a:r>
          </a:p>
        </p:txBody>
      </p:sp>
      <p:graphicFrame>
        <p:nvGraphicFramePr>
          <p:cNvPr id="4335620" name="Object 4" descr="Pink tissue paper"/>
          <p:cNvGraphicFramePr>
            <a:graphicFrameLocks noChangeAspect="1"/>
          </p:cNvGraphicFramePr>
          <p:nvPr/>
        </p:nvGraphicFramePr>
        <p:xfrm>
          <a:off x="2266950" y="4521200"/>
          <a:ext cx="4891088" cy="1092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35632" name="Equation" r:id="rId5" imgW="4889160" imgH="1091880" progId="Equation.DSMT4">
                  <p:embed/>
                </p:oleObj>
              </mc:Choice>
              <mc:Fallback>
                <p:oleObj name="Equation" r:id="rId5" imgW="4889160" imgH="1091880" progId="Equation.DSMT4">
                  <p:embed/>
                  <p:pic>
                    <p:nvPicPr>
                      <p:cNvPr id="0" name="Object 4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6950" y="4521200"/>
                        <a:ext cx="4891088" cy="1092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35621" name="Text Box 5" descr="Pink tissue paper"/>
          <p:cNvSpPr txBox="1">
            <a:spLocks noChangeArrowheads="1"/>
          </p:cNvSpPr>
          <p:nvPr/>
        </p:nvSpPr>
        <p:spPr bwMode="auto">
          <a:xfrm>
            <a:off x="914400" y="3124200"/>
            <a:ext cx="75438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571500">
              <a:defRPr sz="2400">
                <a:solidFill>
                  <a:schemeClr val="tx1"/>
                </a:solidFill>
                <a:latin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en-US" sz="3200" b="0" baseline="0">
              <a:latin typeface="Times" pitchFamily="18" charset="0"/>
            </a:endParaRPr>
          </a:p>
        </p:txBody>
      </p:sp>
      <p:grpSp>
        <p:nvGrpSpPr>
          <p:cNvPr id="4335622" name="Group 6"/>
          <p:cNvGrpSpPr>
            <a:grpSpLocks/>
          </p:cNvGrpSpPr>
          <p:nvPr/>
        </p:nvGrpSpPr>
        <p:grpSpPr bwMode="auto">
          <a:xfrm>
            <a:off x="914400" y="1905000"/>
            <a:ext cx="8077200" cy="2622550"/>
            <a:chOff x="576" y="1200"/>
            <a:chExt cx="5088" cy="1652"/>
          </a:xfrm>
        </p:grpSpPr>
        <p:sp>
          <p:nvSpPr>
            <p:cNvPr id="4335623" name="Text Box 7" descr="Pink tissue paper"/>
            <p:cNvSpPr txBox="1">
              <a:spLocks noChangeArrowheads="1"/>
            </p:cNvSpPr>
            <p:nvPr/>
          </p:nvSpPr>
          <p:spPr bwMode="auto">
            <a:xfrm>
              <a:off x="576" y="1200"/>
              <a:ext cx="4752" cy="9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 r:embed="rId4"/>
                    <a:srcRect/>
                    <a:tile tx="0" ty="0" sx="100000" sy="100000" flip="none" algn="tl"/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57150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 sz="3000" b="0" baseline="0">
                  <a:latin typeface="Times New Roman" pitchFamily="18" charset="0"/>
                </a:rPr>
                <a:t>Let (</a:t>
              </a:r>
              <a:r>
                <a:rPr lang="en-US" sz="3000" b="0" i="1" baseline="0">
                  <a:latin typeface="Times New Roman" pitchFamily="18" charset="0"/>
                </a:rPr>
                <a:t>x</a:t>
              </a:r>
              <a:r>
                <a:rPr lang="en-US" sz="3000" b="0" baseline="0">
                  <a:latin typeface="Times New Roman" pitchFamily="18" charset="0"/>
                </a:rPr>
                <a:t> – </a:t>
              </a:r>
              <a:r>
                <a:rPr lang="en-US" sz="3000" b="0" i="1" baseline="0">
                  <a:latin typeface="Times New Roman" pitchFamily="18" charset="0"/>
                </a:rPr>
                <a:t>a</a:t>
              </a:r>
              <a:r>
                <a:rPr lang="en-US" sz="3000" b="0" baseline="0">
                  <a:latin typeface="Times New Roman" pitchFamily="18" charset="0"/>
                </a:rPr>
                <a:t>)</a:t>
              </a:r>
              <a:r>
                <a:rPr lang="en-US" sz="3000" b="0" i="1">
                  <a:latin typeface="Times New Roman" pitchFamily="18" charset="0"/>
                </a:rPr>
                <a:t>m</a:t>
              </a:r>
              <a:r>
                <a:rPr lang="en-US" sz="3000" b="0" baseline="0">
                  <a:latin typeface="Times New Roman" pitchFamily="18" charset="0"/>
                </a:rPr>
                <a:t> be the linear factor (</a:t>
              </a:r>
              <a:r>
                <a:rPr lang="en-US" sz="3000" b="0" i="1" baseline="0">
                  <a:latin typeface="Times New Roman" pitchFamily="18" charset="0"/>
                </a:rPr>
                <a:t>x</a:t>
              </a:r>
              <a:r>
                <a:rPr lang="en-US" sz="3000" b="0" baseline="0">
                  <a:latin typeface="Times New Roman" pitchFamily="18" charset="0"/>
                </a:rPr>
                <a:t> – </a:t>
              </a:r>
              <a:r>
                <a:rPr lang="en-US" sz="3000" b="0" i="1" baseline="0">
                  <a:latin typeface="Times New Roman" pitchFamily="18" charset="0"/>
                </a:rPr>
                <a:t>a</a:t>
              </a:r>
              <a:r>
                <a:rPr lang="en-US" sz="3000" b="0" baseline="0">
                  <a:latin typeface="Times New Roman" pitchFamily="18" charset="0"/>
                </a:rPr>
                <a:t>) that is repeated </a:t>
              </a:r>
              <a:r>
                <a:rPr lang="en-US" sz="3000" b="0" i="1" baseline="0">
                  <a:latin typeface="Times New Roman" pitchFamily="18" charset="0"/>
                </a:rPr>
                <a:t>m</a:t>
              </a:r>
              <a:r>
                <a:rPr lang="en-US" sz="3000" b="0" baseline="0">
                  <a:latin typeface="Times New Roman" pitchFamily="18" charset="0"/>
                </a:rPr>
                <a:t> times in </a:t>
              </a:r>
              <a:r>
                <a:rPr lang="en-US" sz="3000" b="0" i="1" baseline="0">
                  <a:latin typeface="Times New Roman" pitchFamily="18" charset="0"/>
                </a:rPr>
                <a:t>Q</a:t>
              </a:r>
              <a:r>
                <a:rPr lang="en-US" sz="3000" b="0" baseline="0">
                  <a:latin typeface="Times New Roman" pitchFamily="18" charset="0"/>
                </a:rPr>
                <a:t>(</a:t>
              </a:r>
              <a:r>
                <a:rPr lang="en-US" sz="3000" b="0" i="1" baseline="0">
                  <a:latin typeface="Times New Roman" pitchFamily="18" charset="0"/>
                </a:rPr>
                <a:t>x</a:t>
              </a:r>
              <a:r>
                <a:rPr lang="en-US" sz="3000" b="0" baseline="0">
                  <a:latin typeface="Times New Roman" pitchFamily="18" charset="0"/>
                </a:rPr>
                <a:t>). </a:t>
              </a:r>
              <a:r>
                <a:rPr lang="en-US" sz="3000" b="0" baseline="0">
                  <a:latin typeface="Times" pitchFamily="18" charset="0"/>
                </a:rPr>
                <a:t>Then the portion of the partial-fraction decomposition of</a:t>
              </a:r>
            </a:p>
          </p:txBody>
        </p:sp>
        <p:sp>
          <p:nvSpPr>
            <p:cNvPr id="4335624" name="Text Box 8" descr="Pink tissue paper"/>
            <p:cNvSpPr txBox="1">
              <a:spLocks noChangeArrowheads="1"/>
            </p:cNvSpPr>
            <p:nvPr/>
          </p:nvSpPr>
          <p:spPr bwMode="auto">
            <a:xfrm>
              <a:off x="1344" y="2304"/>
              <a:ext cx="4320" cy="3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 r:embed="rId4"/>
                    <a:srcRect/>
                    <a:tile tx="0" ty="0" sx="100000" sy="100000" flip="none" algn="tl"/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57150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 sz="3000" b="0" baseline="0">
                  <a:latin typeface="Times" pitchFamily="18" charset="0"/>
                </a:rPr>
                <a:t>that corresponds to the factor (</a:t>
              </a:r>
              <a:r>
                <a:rPr lang="en-US" sz="3000" b="0" i="1" baseline="0">
                  <a:latin typeface="Times" pitchFamily="18" charset="0"/>
                </a:rPr>
                <a:t>x</a:t>
              </a:r>
              <a:r>
                <a:rPr lang="en-US" sz="3000" b="0" baseline="0">
                  <a:latin typeface="Times" pitchFamily="18" charset="0"/>
                </a:rPr>
                <a:t> – </a:t>
              </a:r>
              <a:r>
                <a:rPr lang="en-US" sz="3000" b="0" i="1" baseline="0">
                  <a:latin typeface="Times" pitchFamily="18" charset="0"/>
                </a:rPr>
                <a:t>a</a:t>
              </a:r>
              <a:r>
                <a:rPr lang="en-US" sz="3000" b="0" baseline="0">
                  <a:latin typeface="Times" pitchFamily="18" charset="0"/>
                </a:rPr>
                <a:t>)</a:t>
              </a:r>
              <a:r>
                <a:rPr lang="en-US" sz="3000" b="0" i="1">
                  <a:latin typeface="Times" pitchFamily="18" charset="0"/>
                </a:rPr>
                <a:t>m</a:t>
              </a:r>
              <a:r>
                <a:rPr lang="en-US" sz="3000" b="0" baseline="0">
                  <a:latin typeface="Times" pitchFamily="18" charset="0"/>
                </a:rPr>
                <a:t> is</a:t>
              </a:r>
            </a:p>
          </p:txBody>
        </p:sp>
        <p:graphicFrame>
          <p:nvGraphicFramePr>
            <p:cNvPr id="4335625" name="Object 9" descr="Pink tissue paper"/>
            <p:cNvGraphicFramePr>
              <a:graphicFrameLocks noChangeAspect="1"/>
            </p:cNvGraphicFramePr>
            <p:nvPr/>
          </p:nvGraphicFramePr>
          <p:xfrm>
            <a:off x="684" y="2156"/>
            <a:ext cx="560" cy="69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335633" name="Equation" r:id="rId7" imgW="888840" imgH="1104840" progId="Equation.DSMT4">
                    <p:embed/>
                  </p:oleObj>
                </mc:Choice>
                <mc:Fallback>
                  <p:oleObj name="Equation" r:id="rId7" imgW="888840" imgH="1104840" progId="Equation.DSMT4">
                    <p:embed/>
                    <p:pic>
                      <p:nvPicPr>
                        <p:cNvPr id="0" name="Object 9" descr="Pink tissue paper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84" y="2156"/>
                          <a:ext cx="560" cy="69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blipFill dpi="0" rotWithShape="0">
                                <a:blip r:embed="rId4"/>
                                <a:srcRect/>
                                <a:tile tx="0" ty="0" sx="100000" sy="100000" flip="none" algn="tl"/>
                              </a:blip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9DD632-D941-4D0A-9FBF-3E4EBACADD36}" type="slidenum">
              <a:rPr lang="en-US"/>
              <a:pPr/>
              <a:t>25</a:t>
            </a:fld>
            <a:endParaRPr lang="en-CA"/>
          </a:p>
        </p:txBody>
      </p:sp>
      <p:sp>
        <p:nvSpPr>
          <p:cNvPr id="11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337666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3</a:t>
            </a:r>
          </a:p>
        </p:txBody>
      </p:sp>
      <p:sp>
        <p:nvSpPr>
          <p:cNvPr id="4337667" name="Rectangle 3"/>
          <p:cNvSpPr>
            <a:spLocks noChangeArrowheads="1"/>
          </p:cNvSpPr>
          <p:nvPr/>
        </p:nvSpPr>
        <p:spPr bwMode="auto">
          <a:xfrm>
            <a:off x="2817813" y="76200"/>
            <a:ext cx="6021387" cy="11430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="0" baseline="0"/>
              <a:t>Finding the Partial-Fraction Decomposition When the Denominator has Repeated Linear Factors</a:t>
            </a:r>
          </a:p>
        </p:txBody>
      </p:sp>
      <p:graphicFrame>
        <p:nvGraphicFramePr>
          <p:cNvPr id="4337668" name="Object 4" descr="Pink tissue paper"/>
          <p:cNvGraphicFramePr>
            <a:graphicFrameLocks noChangeAspect="1"/>
          </p:cNvGraphicFramePr>
          <p:nvPr/>
        </p:nvGraphicFramePr>
        <p:xfrm>
          <a:off x="3352800" y="1879600"/>
          <a:ext cx="2425700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37680" name="Equation" r:id="rId4" imgW="2425680" imgH="1143000" progId="Equation.DSMT4">
                  <p:embed/>
                </p:oleObj>
              </mc:Choice>
              <mc:Fallback>
                <p:oleObj name="Equation" r:id="rId4" imgW="2425680" imgH="1143000" progId="Equation.DSMT4">
                  <p:embed/>
                  <p:pic>
                    <p:nvPicPr>
                      <p:cNvPr id="0" name="Object 4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2800" y="1879600"/>
                        <a:ext cx="2425700" cy="1143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6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37669" name="Text Box 5" descr="Pink tissue paper"/>
          <p:cNvSpPr txBox="1">
            <a:spLocks noChangeArrowheads="1"/>
          </p:cNvSpPr>
          <p:nvPr/>
        </p:nvSpPr>
        <p:spPr bwMode="auto">
          <a:xfrm>
            <a:off x="647700" y="1219200"/>
            <a:ext cx="7848600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6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10287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6002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21717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7432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4572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="0" baseline="0">
                <a:latin typeface="Times New Roman" pitchFamily="18" charset="0"/>
              </a:rPr>
              <a:t>Find the partial-fraction decomposition of the expression.</a:t>
            </a:r>
          </a:p>
        </p:txBody>
      </p:sp>
      <p:grpSp>
        <p:nvGrpSpPr>
          <p:cNvPr id="4337670" name="Group 6"/>
          <p:cNvGrpSpPr>
            <a:grpSpLocks/>
          </p:cNvGrpSpPr>
          <p:nvPr/>
        </p:nvGrpSpPr>
        <p:grpSpPr bwMode="auto">
          <a:xfrm>
            <a:off x="647700" y="2895600"/>
            <a:ext cx="7848600" cy="2133600"/>
            <a:chOff x="408" y="1824"/>
            <a:chExt cx="4944" cy="1344"/>
          </a:xfrm>
        </p:grpSpPr>
        <p:sp>
          <p:nvSpPr>
            <p:cNvPr id="4337671" name="Text Box 7" descr="Pink tissue paper"/>
            <p:cNvSpPr txBox="1">
              <a:spLocks noChangeArrowheads="1"/>
            </p:cNvSpPr>
            <p:nvPr/>
          </p:nvSpPr>
          <p:spPr bwMode="auto">
            <a:xfrm>
              <a:off x="408" y="1824"/>
              <a:ext cx="1152" cy="4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 r:embed="rId6"/>
                    <a:srcRect/>
                    <a:tile tx="0" ty="0" sx="100000" sy="100000" flip="none" algn="tl"/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sz="2800" b="0" baseline="0">
                  <a:solidFill>
                    <a:srgbClr val="007DB7"/>
                  </a:solidFill>
                </a:rPr>
                <a:t>Solution</a:t>
              </a:r>
            </a:p>
          </p:txBody>
        </p:sp>
        <p:sp>
          <p:nvSpPr>
            <p:cNvPr id="4337672" name="Text Box 8" descr="Pink tissue paper"/>
            <p:cNvSpPr txBox="1">
              <a:spLocks noChangeArrowheads="1"/>
            </p:cNvSpPr>
            <p:nvPr/>
          </p:nvSpPr>
          <p:spPr bwMode="auto">
            <a:xfrm>
              <a:off x="408" y="2160"/>
              <a:ext cx="4944" cy="10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 r:embed="rId6"/>
                    <a:srcRect/>
                    <a:tile tx="0" ty="0" sx="100000" sy="100000" flip="none" algn="tl"/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marL="1371600" indent="-137160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1943100" indent="-45720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2514600" indent="-45720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3086100" indent="-45720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3657600" indent="-45720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41148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45720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50292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54864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 sz="3200" baseline="0">
                  <a:latin typeface="Times New Roman" pitchFamily="18" charset="0"/>
                </a:rPr>
                <a:t>Step 1</a:t>
              </a:r>
              <a:r>
                <a:rPr lang="en-US" sz="3200" b="0" baseline="0">
                  <a:latin typeface="Times New Roman" pitchFamily="18" charset="0"/>
                </a:rPr>
                <a:t>	(</a:t>
              </a:r>
              <a:r>
                <a:rPr lang="en-US" sz="3200" b="0" i="1" baseline="0">
                  <a:latin typeface="Times New Roman" pitchFamily="18" charset="0"/>
                </a:rPr>
                <a:t>x</a:t>
              </a:r>
              <a:r>
                <a:rPr lang="en-US" sz="3200" b="0" baseline="0">
                  <a:latin typeface="Times New Roman" pitchFamily="18" charset="0"/>
                </a:rPr>
                <a:t> – 1) is repeated twice, (</a:t>
              </a:r>
              <a:r>
                <a:rPr lang="en-US" sz="3200" b="0" i="1" baseline="0">
                  <a:latin typeface="Times New Roman" pitchFamily="18" charset="0"/>
                </a:rPr>
                <a:t>x</a:t>
              </a:r>
              <a:r>
                <a:rPr lang="en-US" sz="3200" b="0" baseline="0">
                  <a:latin typeface="Times New Roman" pitchFamily="18" charset="0"/>
                </a:rPr>
                <a:t> + 3) is nonrepeating, the partial-fraction decomposition has the form</a:t>
              </a:r>
            </a:p>
          </p:txBody>
        </p:sp>
      </p:grpSp>
      <p:graphicFrame>
        <p:nvGraphicFramePr>
          <p:cNvPr id="4337673" name="Object 9" descr="Pink tissue paper"/>
          <p:cNvGraphicFramePr>
            <a:graphicFrameLocks noChangeAspect="1"/>
          </p:cNvGraphicFramePr>
          <p:nvPr/>
        </p:nvGraphicFramePr>
        <p:xfrm>
          <a:off x="1320800" y="5207000"/>
          <a:ext cx="6503988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37681" name="Equation" r:id="rId7" imgW="6502320" imgH="1143000" progId="Equation.DSMT4">
                  <p:embed/>
                </p:oleObj>
              </mc:Choice>
              <mc:Fallback>
                <p:oleObj name="Equation" r:id="rId7" imgW="6502320" imgH="1143000" progId="Equation.DSMT4">
                  <p:embed/>
                  <p:pic>
                    <p:nvPicPr>
                      <p:cNvPr id="0" name="Object 9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20800" y="5207000"/>
                        <a:ext cx="6503988" cy="1143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6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6E4E3F-144F-48F3-8639-D4D354158B72}" type="slidenum">
              <a:rPr lang="en-US"/>
              <a:pPr/>
              <a:t>26</a:t>
            </a:fld>
            <a:endParaRPr lang="en-CA"/>
          </a:p>
        </p:txBody>
      </p:sp>
      <p:sp>
        <p:nvSpPr>
          <p:cNvPr id="11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339714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3</a:t>
            </a:r>
          </a:p>
        </p:txBody>
      </p:sp>
      <p:sp>
        <p:nvSpPr>
          <p:cNvPr id="4339715" name="Rectangle 3"/>
          <p:cNvSpPr>
            <a:spLocks noChangeArrowheads="1"/>
          </p:cNvSpPr>
          <p:nvPr/>
        </p:nvSpPr>
        <p:spPr bwMode="auto">
          <a:xfrm>
            <a:off x="2817813" y="76200"/>
            <a:ext cx="6021387" cy="11430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="0" baseline="0"/>
              <a:t>Finding the Partial-Fraction Decomposition When the Denominator has Repeated Linear Factors</a:t>
            </a:r>
          </a:p>
        </p:txBody>
      </p:sp>
      <p:sp>
        <p:nvSpPr>
          <p:cNvPr id="4339716" name="Text Box 4" descr="Pink tissue paper"/>
          <p:cNvSpPr txBox="1">
            <a:spLocks noChangeArrowheads="1"/>
          </p:cNvSpPr>
          <p:nvPr/>
        </p:nvSpPr>
        <p:spPr bwMode="auto">
          <a:xfrm>
            <a:off x="533400" y="1219200"/>
            <a:ext cx="3276600" cy="67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2800" b="0" baseline="0">
                <a:solidFill>
                  <a:srgbClr val="007DB7"/>
                </a:solidFill>
              </a:rPr>
              <a:t>Solution continued</a:t>
            </a:r>
          </a:p>
        </p:txBody>
      </p:sp>
      <p:sp>
        <p:nvSpPr>
          <p:cNvPr id="4339717" name="Text Box 5" descr="Pink tissue paper"/>
          <p:cNvSpPr txBox="1">
            <a:spLocks noChangeArrowheads="1"/>
          </p:cNvSpPr>
          <p:nvPr/>
        </p:nvSpPr>
        <p:spPr bwMode="auto">
          <a:xfrm>
            <a:off x="609600" y="1651000"/>
            <a:ext cx="8039100" cy="615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10287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6002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21717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7432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4572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aseline="0">
                <a:latin typeface="Times New Roman" pitchFamily="18" charset="0"/>
              </a:rPr>
              <a:t>Step 2-4</a:t>
            </a:r>
            <a:r>
              <a:rPr lang="en-US" sz="3200" b="0" baseline="0">
                <a:latin typeface="Times New Roman" pitchFamily="18" charset="0"/>
              </a:rPr>
              <a:t> Multiply by original denominator then use the distributive property to get</a:t>
            </a:r>
          </a:p>
        </p:txBody>
      </p:sp>
      <p:graphicFrame>
        <p:nvGraphicFramePr>
          <p:cNvPr id="4339730" name="Object 18" descr="Pink tissue paper"/>
          <p:cNvGraphicFramePr>
            <a:graphicFrameLocks noChangeAspect="1"/>
          </p:cNvGraphicFramePr>
          <p:nvPr/>
        </p:nvGraphicFramePr>
        <p:xfrm>
          <a:off x="939800" y="2787650"/>
          <a:ext cx="7443788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39747" name="Equation" r:id="rId5" imgW="7441920" imgH="634680" progId="Equation.DSMT4">
                  <p:embed/>
                </p:oleObj>
              </mc:Choice>
              <mc:Fallback>
                <p:oleObj name="Equation" r:id="rId5" imgW="7441920" imgH="634680" progId="Equation.DSMT4">
                  <p:embed/>
                  <p:pic>
                    <p:nvPicPr>
                      <p:cNvPr id="0" name="Object 18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9800" y="2787650"/>
                        <a:ext cx="7443788" cy="635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39734" name="Text Box 22" descr="Pink tissue paper"/>
          <p:cNvSpPr txBox="1">
            <a:spLocks noChangeArrowheads="1"/>
          </p:cNvSpPr>
          <p:nvPr/>
        </p:nvSpPr>
        <p:spPr bwMode="auto">
          <a:xfrm>
            <a:off x="685800" y="3733800"/>
            <a:ext cx="81534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19431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5146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0861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6576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572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029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486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="0" baseline="0">
                <a:latin typeface="Times New Roman" pitchFamily="18" charset="0"/>
              </a:rPr>
              <a:t>Substitute </a:t>
            </a:r>
            <a:r>
              <a:rPr lang="en-US" sz="3200" b="0" i="1" baseline="0">
                <a:solidFill>
                  <a:srgbClr val="EC008D"/>
                </a:solidFill>
                <a:latin typeface="Times New Roman" pitchFamily="18" charset="0"/>
              </a:rPr>
              <a:t>x</a:t>
            </a:r>
            <a:r>
              <a:rPr lang="en-US" sz="3200" b="0" baseline="0">
                <a:latin typeface="Times New Roman" pitchFamily="18" charset="0"/>
              </a:rPr>
              <a:t> = </a:t>
            </a:r>
            <a:r>
              <a:rPr lang="en-US" sz="3200" b="0" baseline="0">
                <a:solidFill>
                  <a:srgbClr val="EC008D"/>
                </a:solidFill>
                <a:latin typeface="Times New Roman" pitchFamily="18" charset="0"/>
              </a:rPr>
              <a:t>1</a:t>
            </a:r>
            <a:r>
              <a:rPr lang="en-US" sz="3200" b="0" baseline="0">
                <a:latin typeface="Times New Roman" pitchFamily="18" charset="0"/>
              </a:rPr>
              <a:t> in the last equation to obtain</a:t>
            </a:r>
          </a:p>
        </p:txBody>
      </p:sp>
      <p:graphicFrame>
        <p:nvGraphicFramePr>
          <p:cNvPr id="4339736" name="Object 24" descr="Pink tissue paper"/>
          <p:cNvGraphicFramePr>
            <a:graphicFrameLocks noChangeAspect="1"/>
          </p:cNvGraphicFramePr>
          <p:nvPr/>
        </p:nvGraphicFramePr>
        <p:xfrm>
          <a:off x="1516063" y="5016500"/>
          <a:ext cx="1219200" cy="15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39748" name="Equation" r:id="rId7" imgW="1218960" imgH="1523880" progId="Equation.DSMT4">
                  <p:embed/>
                </p:oleObj>
              </mc:Choice>
              <mc:Fallback>
                <p:oleObj name="Equation" r:id="rId7" imgW="1218960" imgH="1523880" progId="Equation.DSMT4">
                  <p:embed/>
                  <p:pic>
                    <p:nvPicPr>
                      <p:cNvPr id="0" name="Object 24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16063" y="5016500"/>
                        <a:ext cx="1219200" cy="152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39737" name="Object 25" descr="Pink tissue paper"/>
          <p:cNvGraphicFramePr>
            <a:graphicFrameLocks noChangeAspect="1"/>
          </p:cNvGraphicFramePr>
          <p:nvPr/>
        </p:nvGraphicFramePr>
        <p:xfrm>
          <a:off x="1039813" y="4267200"/>
          <a:ext cx="7037387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39749" name="Equation" r:id="rId9" imgW="7035480" imgH="634680" progId="Equation.DSMT4">
                  <p:embed/>
                </p:oleObj>
              </mc:Choice>
              <mc:Fallback>
                <p:oleObj name="Equation" r:id="rId9" imgW="7035480" imgH="634680" progId="Equation.DSMT4">
                  <p:embed/>
                  <p:pic>
                    <p:nvPicPr>
                      <p:cNvPr id="0" name="Object 25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39813" y="4267200"/>
                        <a:ext cx="7037387" cy="635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9114FA-190F-42CD-949C-BA44BEF166CC}" type="slidenum">
              <a:rPr lang="en-US"/>
              <a:pPr/>
              <a:t>27</a:t>
            </a:fld>
            <a:endParaRPr lang="en-CA"/>
          </a:p>
        </p:txBody>
      </p:sp>
      <p:sp>
        <p:nvSpPr>
          <p:cNvPr id="9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341762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3</a:t>
            </a:r>
          </a:p>
        </p:txBody>
      </p:sp>
      <p:sp>
        <p:nvSpPr>
          <p:cNvPr id="4341763" name="Rectangle 3"/>
          <p:cNvSpPr>
            <a:spLocks noChangeArrowheads="1"/>
          </p:cNvSpPr>
          <p:nvPr/>
        </p:nvSpPr>
        <p:spPr bwMode="auto">
          <a:xfrm>
            <a:off x="2817813" y="76200"/>
            <a:ext cx="6021387" cy="11430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="0" baseline="0"/>
              <a:t>Finding the Partial-Fraction Decomposition When the Denominator has Repeated Linear Factors</a:t>
            </a:r>
          </a:p>
        </p:txBody>
      </p:sp>
      <p:sp>
        <p:nvSpPr>
          <p:cNvPr id="4341764" name="Text Box 4" descr="Pink tissue paper"/>
          <p:cNvSpPr txBox="1">
            <a:spLocks noChangeArrowheads="1"/>
          </p:cNvSpPr>
          <p:nvPr/>
        </p:nvSpPr>
        <p:spPr bwMode="auto">
          <a:xfrm>
            <a:off x="609600" y="1219200"/>
            <a:ext cx="5181600" cy="67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2800" b="0" baseline="0">
                <a:solidFill>
                  <a:srgbClr val="007DB7"/>
                </a:solidFill>
              </a:rPr>
              <a:t>Solution continued</a:t>
            </a:r>
          </a:p>
        </p:txBody>
      </p:sp>
      <p:sp>
        <p:nvSpPr>
          <p:cNvPr id="4341769" name="Text Box 9" descr="Pink tissue paper"/>
          <p:cNvSpPr txBox="1">
            <a:spLocks noChangeArrowheads="1"/>
          </p:cNvSpPr>
          <p:nvPr/>
        </p:nvSpPr>
        <p:spPr bwMode="auto">
          <a:xfrm>
            <a:off x="609600" y="2286000"/>
            <a:ext cx="8153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19431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5146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0861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6576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572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029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486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="0" baseline="0">
                <a:latin typeface="Times New Roman" pitchFamily="18" charset="0"/>
              </a:rPr>
              <a:t>Substitute </a:t>
            </a:r>
            <a:r>
              <a:rPr lang="en-US" sz="3200" b="0" i="1" baseline="0">
                <a:solidFill>
                  <a:srgbClr val="EC008D"/>
                </a:solidFill>
                <a:latin typeface="Times New Roman" pitchFamily="18" charset="0"/>
              </a:rPr>
              <a:t>x</a:t>
            </a:r>
            <a:r>
              <a:rPr lang="en-US" sz="3200" b="0" baseline="0">
                <a:latin typeface="Times New Roman" pitchFamily="18" charset="0"/>
              </a:rPr>
              <a:t> = </a:t>
            </a:r>
            <a:r>
              <a:rPr lang="en-US" sz="3200" b="0" baseline="0">
                <a:solidFill>
                  <a:srgbClr val="EC008D"/>
                </a:solidFill>
                <a:latin typeface="Times New Roman" pitchFamily="18" charset="0"/>
              </a:rPr>
              <a:t>–3</a:t>
            </a:r>
            <a:r>
              <a:rPr lang="en-US" sz="3200" b="0" baseline="0">
                <a:latin typeface="Times New Roman" pitchFamily="18" charset="0"/>
              </a:rPr>
              <a:t> to get </a:t>
            </a:r>
            <a:r>
              <a:rPr lang="en-US" sz="3200" b="0" i="1" baseline="0">
                <a:latin typeface="Times New Roman" pitchFamily="18" charset="0"/>
              </a:rPr>
              <a:t>A</a:t>
            </a:r>
            <a:endParaRPr lang="en-US" sz="3200" b="0" baseline="0">
              <a:latin typeface="Times New Roman" pitchFamily="18" charset="0"/>
            </a:endParaRPr>
          </a:p>
        </p:txBody>
      </p:sp>
      <p:graphicFrame>
        <p:nvGraphicFramePr>
          <p:cNvPr id="4341770" name="Object 10" descr="Pink tissue paper"/>
          <p:cNvGraphicFramePr>
            <a:graphicFrameLocks noChangeAspect="1"/>
          </p:cNvGraphicFramePr>
          <p:nvPr/>
        </p:nvGraphicFramePr>
        <p:xfrm>
          <a:off x="552450" y="2901950"/>
          <a:ext cx="8459788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41778" name="Equation" r:id="rId5" imgW="8458200" imgH="634680" progId="Equation.DSMT4">
                  <p:embed/>
                </p:oleObj>
              </mc:Choice>
              <mc:Fallback>
                <p:oleObj name="Equation" r:id="rId5" imgW="8458200" imgH="634680" progId="Equation.DSMT4">
                  <p:embed/>
                  <p:pic>
                    <p:nvPicPr>
                      <p:cNvPr id="0" name="Object 10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2450" y="2901950"/>
                        <a:ext cx="8459788" cy="635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41771" name="Object 11" descr="Pink tissue paper"/>
          <p:cNvGraphicFramePr>
            <a:graphicFrameLocks noChangeAspect="1"/>
          </p:cNvGraphicFramePr>
          <p:nvPr/>
        </p:nvGraphicFramePr>
        <p:xfrm>
          <a:off x="1301750" y="3663950"/>
          <a:ext cx="1358900" cy="15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41779" name="Equation" r:id="rId7" imgW="1358640" imgH="1523880" progId="Equation.DSMT4">
                  <p:embed/>
                </p:oleObj>
              </mc:Choice>
              <mc:Fallback>
                <p:oleObj name="Equation" r:id="rId7" imgW="1358640" imgH="1523880" progId="Equation.DSMT4">
                  <p:embed/>
                  <p:pic>
                    <p:nvPicPr>
                      <p:cNvPr id="0" name="Object 11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01750" y="3663950"/>
                        <a:ext cx="1358900" cy="152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0D137D-C692-4BE8-8D54-9B72AAB9930F}" type="slidenum">
              <a:rPr lang="en-US"/>
              <a:pPr/>
              <a:t>28</a:t>
            </a:fld>
            <a:endParaRPr lang="en-CA"/>
          </a:p>
        </p:txBody>
      </p:sp>
      <p:sp>
        <p:nvSpPr>
          <p:cNvPr id="13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343810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3</a:t>
            </a:r>
          </a:p>
        </p:txBody>
      </p:sp>
      <p:sp>
        <p:nvSpPr>
          <p:cNvPr id="4343811" name="Rectangle 3"/>
          <p:cNvSpPr>
            <a:spLocks noChangeArrowheads="1"/>
          </p:cNvSpPr>
          <p:nvPr/>
        </p:nvSpPr>
        <p:spPr bwMode="auto">
          <a:xfrm>
            <a:off x="2817813" y="76200"/>
            <a:ext cx="6021387" cy="11430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="0" baseline="0"/>
              <a:t>Finding the Partial-Fraction Decomposition When the Denominator has Repeated Linear Factors</a:t>
            </a:r>
          </a:p>
        </p:txBody>
      </p:sp>
      <p:sp>
        <p:nvSpPr>
          <p:cNvPr id="4343812" name="Text Box 4" descr="Pink tissue paper"/>
          <p:cNvSpPr txBox="1">
            <a:spLocks noChangeArrowheads="1"/>
          </p:cNvSpPr>
          <p:nvPr/>
        </p:nvSpPr>
        <p:spPr bwMode="auto">
          <a:xfrm>
            <a:off x="609600" y="1219200"/>
            <a:ext cx="5181600" cy="67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2800" b="0" baseline="0">
                <a:solidFill>
                  <a:srgbClr val="007DB7"/>
                </a:solidFill>
              </a:rPr>
              <a:t>Solution continued</a:t>
            </a:r>
          </a:p>
        </p:txBody>
      </p:sp>
      <p:sp>
        <p:nvSpPr>
          <p:cNvPr id="4343814" name="Text Box 6" descr="Pink tissue paper"/>
          <p:cNvSpPr txBox="1">
            <a:spLocks noChangeArrowheads="1"/>
          </p:cNvSpPr>
          <p:nvPr/>
        </p:nvSpPr>
        <p:spPr bwMode="auto">
          <a:xfrm>
            <a:off x="609600" y="2286000"/>
            <a:ext cx="8153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19431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5146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0861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6576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572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029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486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="0" baseline="0">
                <a:latin typeface="Times New Roman" pitchFamily="18" charset="0"/>
              </a:rPr>
              <a:t>To obtain the value of </a:t>
            </a:r>
            <a:r>
              <a:rPr lang="en-US" sz="3200" b="0" i="1" baseline="0">
                <a:latin typeface="Times New Roman" pitchFamily="18" charset="0"/>
              </a:rPr>
              <a:t>B, </a:t>
            </a:r>
            <a:r>
              <a:rPr lang="en-US" sz="3200" b="0" baseline="0">
                <a:latin typeface="Times New Roman" pitchFamily="18" charset="0"/>
              </a:rPr>
              <a:t>we replace </a:t>
            </a:r>
            <a:r>
              <a:rPr lang="en-US" sz="3200" b="0" i="1" baseline="0">
                <a:solidFill>
                  <a:srgbClr val="EC008D"/>
                </a:solidFill>
                <a:latin typeface="Times New Roman" pitchFamily="18" charset="0"/>
              </a:rPr>
              <a:t>x</a:t>
            </a:r>
            <a:r>
              <a:rPr lang="en-US" sz="3200" b="0" baseline="0">
                <a:latin typeface="Times New Roman" pitchFamily="18" charset="0"/>
              </a:rPr>
              <a:t> with any convenient number, say,</a:t>
            </a:r>
            <a:r>
              <a:rPr lang="en-US" sz="3200" b="0" i="1" baseline="0">
                <a:latin typeface="Times New Roman" pitchFamily="18" charset="0"/>
              </a:rPr>
              <a:t> </a:t>
            </a:r>
            <a:r>
              <a:rPr lang="en-US" sz="3200" b="0" baseline="0">
                <a:solidFill>
                  <a:srgbClr val="EC008D"/>
                </a:solidFill>
                <a:latin typeface="Times New Roman" pitchFamily="18" charset="0"/>
              </a:rPr>
              <a:t>0</a:t>
            </a:r>
            <a:r>
              <a:rPr lang="en-US" sz="3200" b="0" baseline="0">
                <a:latin typeface="Times New Roman" pitchFamily="18" charset="0"/>
              </a:rPr>
              <a:t>. We have</a:t>
            </a:r>
          </a:p>
        </p:txBody>
      </p:sp>
      <p:graphicFrame>
        <p:nvGraphicFramePr>
          <p:cNvPr id="4343815" name="Object 7" descr="Pink tissue paper"/>
          <p:cNvGraphicFramePr>
            <a:graphicFrameLocks noChangeAspect="1"/>
          </p:cNvGraphicFramePr>
          <p:nvPr/>
        </p:nvGraphicFramePr>
        <p:xfrm>
          <a:off x="976313" y="3403600"/>
          <a:ext cx="7380287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43830" name="Equation" r:id="rId5" imgW="7378560" imgH="1143000" progId="Equation.DSMT4">
                  <p:embed/>
                </p:oleObj>
              </mc:Choice>
              <mc:Fallback>
                <p:oleObj name="Equation" r:id="rId5" imgW="7378560" imgH="1143000" progId="Equation.DSMT4">
                  <p:embed/>
                  <p:pic>
                    <p:nvPicPr>
                      <p:cNvPr id="0" name="Object 7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6313" y="3403600"/>
                        <a:ext cx="7380287" cy="1143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343816" name="Group 8"/>
          <p:cNvGrpSpPr>
            <a:grpSpLocks/>
          </p:cNvGrpSpPr>
          <p:nvPr/>
        </p:nvGrpSpPr>
        <p:grpSpPr bwMode="auto">
          <a:xfrm>
            <a:off x="685800" y="4584700"/>
            <a:ext cx="6172200" cy="939800"/>
            <a:chOff x="432" y="3608"/>
            <a:chExt cx="3888" cy="592"/>
          </a:xfrm>
        </p:grpSpPr>
        <p:graphicFrame>
          <p:nvGraphicFramePr>
            <p:cNvPr id="4343817" name="Object 9" descr="Pink tissue paper"/>
            <p:cNvGraphicFramePr>
              <a:graphicFrameLocks noChangeAspect="1"/>
            </p:cNvGraphicFramePr>
            <p:nvPr/>
          </p:nvGraphicFramePr>
          <p:xfrm>
            <a:off x="2160" y="3608"/>
            <a:ext cx="736" cy="5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343831" name="Equation" r:id="rId7" imgW="1168400" imgH="939800" progId="Equation.DSMT4">
                    <p:embed/>
                  </p:oleObj>
                </mc:Choice>
                <mc:Fallback>
                  <p:oleObj name="Equation" r:id="rId7" imgW="1168400" imgH="939800" progId="Equation.DSMT4">
                    <p:embed/>
                    <p:pic>
                      <p:nvPicPr>
                        <p:cNvPr id="0" name="Object 9" descr="Pink tissue paper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160" y="3608"/>
                          <a:ext cx="736" cy="59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blipFill dpi="0" rotWithShape="0">
                                <a:blip r:embed="rId4"/>
                                <a:srcRect/>
                                <a:tile tx="0" ty="0" sx="100000" sy="100000" flip="none" algn="tl"/>
                              </a:blip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343818" name="Object 10" descr="Pink tissue paper"/>
            <p:cNvGraphicFramePr>
              <a:graphicFrameLocks noChangeAspect="1"/>
            </p:cNvGraphicFramePr>
            <p:nvPr/>
          </p:nvGraphicFramePr>
          <p:xfrm>
            <a:off x="3560" y="3608"/>
            <a:ext cx="760" cy="5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343832" name="Equation" r:id="rId9" imgW="1206500" imgH="939800" progId="Equation.DSMT4">
                    <p:embed/>
                  </p:oleObj>
                </mc:Choice>
                <mc:Fallback>
                  <p:oleObj name="Equation" r:id="rId9" imgW="1206500" imgH="939800" progId="Equation.DSMT4">
                    <p:embed/>
                    <p:pic>
                      <p:nvPicPr>
                        <p:cNvPr id="0" name="Object 10" descr="Pink tissue paper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60" y="3608"/>
                          <a:ext cx="760" cy="59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blipFill dpi="0" rotWithShape="0">
                                <a:blip r:embed="rId4"/>
                                <a:srcRect/>
                                <a:tile tx="0" ty="0" sx="100000" sy="100000" flip="none" algn="tl"/>
                              </a:blip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343819" name="Text Box 11" descr="Pink tissue paper"/>
            <p:cNvSpPr txBox="1">
              <a:spLocks noChangeArrowheads="1"/>
            </p:cNvSpPr>
            <p:nvPr/>
          </p:nvSpPr>
          <p:spPr bwMode="auto">
            <a:xfrm>
              <a:off x="432" y="3728"/>
              <a:ext cx="1872" cy="3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 r:embed="rId4"/>
                    <a:srcRect/>
                    <a:tile tx="0" ty="0" sx="100000" sy="100000" flip="none" algn="tl"/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1943100" indent="-45720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2514600" indent="-45720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3086100" indent="-45720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3657600" indent="-45720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41148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45720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50292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54864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 sz="3200" b="0" baseline="0">
                  <a:latin typeface="Times New Roman" pitchFamily="18" charset="0"/>
                </a:rPr>
                <a:t>Now substitute</a:t>
              </a:r>
            </a:p>
          </p:txBody>
        </p:sp>
        <p:sp>
          <p:nvSpPr>
            <p:cNvPr id="4343820" name="Text Box 12" descr="Pink tissue paper"/>
            <p:cNvSpPr txBox="1">
              <a:spLocks noChangeArrowheads="1"/>
            </p:cNvSpPr>
            <p:nvPr/>
          </p:nvSpPr>
          <p:spPr bwMode="auto">
            <a:xfrm>
              <a:off x="2968" y="3728"/>
              <a:ext cx="584" cy="3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 r:embed="rId4"/>
                    <a:srcRect/>
                    <a:tile tx="0" ty="0" sx="100000" sy="100000" flip="none" algn="tl"/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1943100" indent="-45720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2514600" indent="-45720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3086100" indent="-45720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3657600" indent="-45720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41148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45720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50292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54864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 sz="3200" b="0" baseline="0">
                  <a:latin typeface="Times New Roman" pitchFamily="18" charset="0"/>
                </a:rPr>
                <a:t>and</a:t>
              </a: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D41211-4F29-48D5-9566-85C63BC0581E}" type="slidenum">
              <a:rPr lang="en-US"/>
              <a:pPr/>
              <a:t>29</a:t>
            </a:fld>
            <a:endParaRPr lang="en-CA"/>
          </a:p>
        </p:txBody>
      </p:sp>
      <p:sp>
        <p:nvSpPr>
          <p:cNvPr id="14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345858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3</a:t>
            </a:r>
          </a:p>
        </p:txBody>
      </p:sp>
      <p:sp>
        <p:nvSpPr>
          <p:cNvPr id="4345859" name="Rectangle 3"/>
          <p:cNvSpPr>
            <a:spLocks noChangeArrowheads="1"/>
          </p:cNvSpPr>
          <p:nvPr/>
        </p:nvSpPr>
        <p:spPr bwMode="auto">
          <a:xfrm>
            <a:off x="2817813" y="76200"/>
            <a:ext cx="6021387" cy="11430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="0" baseline="0"/>
              <a:t>Finding the Partial-Fraction Decomposition When the Denominator has Repeated Linear Factors</a:t>
            </a:r>
          </a:p>
        </p:txBody>
      </p:sp>
      <p:sp>
        <p:nvSpPr>
          <p:cNvPr id="4345860" name="Text Box 4" descr="Pink tissue paper"/>
          <p:cNvSpPr txBox="1">
            <a:spLocks noChangeArrowheads="1"/>
          </p:cNvSpPr>
          <p:nvPr/>
        </p:nvSpPr>
        <p:spPr bwMode="auto">
          <a:xfrm>
            <a:off x="609600" y="1219200"/>
            <a:ext cx="5181600" cy="67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2800" b="0" baseline="0">
                <a:solidFill>
                  <a:srgbClr val="007DB7"/>
                </a:solidFill>
              </a:rPr>
              <a:t>Solution continued</a:t>
            </a:r>
          </a:p>
        </p:txBody>
      </p:sp>
      <p:graphicFrame>
        <p:nvGraphicFramePr>
          <p:cNvPr id="4345861" name="Object 5" descr="Pink tissue paper"/>
          <p:cNvGraphicFramePr>
            <a:graphicFrameLocks noChangeAspect="1"/>
          </p:cNvGraphicFramePr>
          <p:nvPr/>
        </p:nvGraphicFramePr>
        <p:xfrm>
          <a:off x="2209800" y="1600200"/>
          <a:ext cx="3302000" cy="1054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45885" name="Equation" r:id="rId5" imgW="3302000" imgH="1054100" progId="Equation.DSMT4">
                  <p:embed/>
                </p:oleObj>
              </mc:Choice>
              <mc:Fallback>
                <p:oleObj name="Equation" r:id="rId5" imgW="3302000" imgH="1054100" progId="Equation.DSMT4">
                  <p:embed/>
                  <p:pic>
                    <p:nvPicPr>
                      <p:cNvPr id="0" name="Object 5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1600200"/>
                        <a:ext cx="3302000" cy="1054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45862" name="Object 6" descr="Pink tissue paper"/>
          <p:cNvGraphicFramePr>
            <a:graphicFrameLocks noChangeAspect="1"/>
          </p:cNvGraphicFramePr>
          <p:nvPr/>
        </p:nvGraphicFramePr>
        <p:xfrm>
          <a:off x="2057400" y="2743200"/>
          <a:ext cx="2882900" cy="1511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45886" name="Equation" r:id="rId7" imgW="2882900" imgH="1511300" progId="Equation.DSMT4">
                  <p:embed/>
                </p:oleObj>
              </mc:Choice>
              <mc:Fallback>
                <p:oleObj name="Equation" r:id="rId7" imgW="2882900" imgH="1511300" progId="Equation.DSMT4">
                  <p:embed/>
                  <p:pic>
                    <p:nvPicPr>
                      <p:cNvPr id="0" name="Object 6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2743200"/>
                        <a:ext cx="2882900" cy="1511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45864" name="Text Box 8"/>
          <p:cNvSpPr txBox="1">
            <a:spLocks noChangeArrowheads="1"/>
          </p:cNvSpPr>
          <p:nvPr/>
        </p:nvSpPr>
        <p:spPr bwMode="auto">
          <a:xfrm>
            <a:off x="609600" y="4521200"/>
            <a:ext cx="18288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CC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19431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5146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0861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6576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572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029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486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="0" baseline="0">
                <a:latin typeface="Times New Roman" pitchFamily="18" charset="0"/>
              </a:rPr>
              <a:t>Substitute </a:t>
            </a:r>
          </a:p>
        </p:txBody>
      </p:sp>
      <p:graphicFrame>
        <p:nvGraphicFramePr>
          <p:cNvPr id="4345865" name="Object 9"/>
          <p:cNvGraphicFramePr>
            <a:graphicFrameLocks noChangeAspect="1"/>
          </p:cNvGraphicFramePr>
          <p:nvPr/>
        </p:nvGraphicFramePr>
        <p:xfrm>
          <a:off x="2527300" y="4324350"/>
          <a:ext cx="1358900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45887" name="Equation" r:id="rId9" imgW="1358640" imgH="952200" progId="Equation.DSMT4">
                  <p:embed/>
                </p:oleObj>
              </mc:Choice>
              <mc:Fallback>
                <p:oleObj name="Equation" r:id="rId9" imgW="1358640" imgH="952200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27300" y="4324350"/>
                        <a:ext cx="1358900" cy="952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CC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45866" name="Object 10"/>
          <p:cNvGraphicFramePr>
            <a:graphicFrameLocks noChangeAspect="1"/>
          </p:cNvGraphicFramePr>
          <p:nvPr/>
        </p:nvGraphicFramePr>
        <p:xfrm>
          <a:off x="6553200" y="4308475"/>
          <a:ext cx="990600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45888" name="Equation" r:id="rId11" imgW="990360" imgH="939600" progId="Equation.DSMT4">
                  <p:embed/>
                </p:oleObj>
              </mc:Choice>
              <mc:Fallback>
                <p:oleObj name="Equation" r:id="rId11" imgW="990360" imgH="939600" progId="Equation.DSMT4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53200" y="4308475"/>
                        <a:ext cx="990600" cy="93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CC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45867" name="Text Box 11"/>
          <p:cNvSpPr txBox="1">
            <a:spLocks noChangeArrowheads="1"/>
          </p:cNvSpPr>
          <p:nvPr/>
        </p:nvSpPr>
        <p:spPr bwMode="auto">
          <a:xfrm>
            <a:off x="5702300" y="4464050"/>
            <a:ext cx="927100" cy="55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CC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19431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5146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0861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6576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572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029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486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="0" baseline="0">
                <a:latin typeface="Times New Roman" pitchFamily="18" charset="0"/>
              </a:rPr>
              <a:t>and</a:t>
            </a:r>
          </a:p>
        </p:txBody>
      </p:sp>
      <p:graphicFrame>
        <p:nvGraphicFramePr>
          <p:cNvPr id="4345868" name="Object 12"/>
          <p:cNvGraphicFramePr>
            <a:graphicFrameLocks noChangeAspect="1"/>
          </p:cNvGraphicFramePr>
          <p:nvPr/>
        </p:nvGraphicFramePr>
        <p:xfrm>
          <a:off x="3994150" y="4324350"/>
          <a:ext cx="1562100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45889" name="Equation" r:id="rId13" imgW="1562040" imgH="952200" progId="Equation.DSMT4">
                  <p:embed/>
                </p:oleObj>
              </mc:Choice>
              <mc:Fallback>
                <p:oleObj name="Equation" r:id="rId13" imgW="1562040" imgH="952200" progId="Equation.DSMT4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94150" y="4324350"/>
                        <a:ext cx="1562100" cy="952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CC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45869" name="Text Box 13" descr="Pink tissue paper"/>
          <p:cNvSpPr txBox="1">
            <a:spLocks noChangeArrowheads="1"/>
          </p:cNvSpPr>
          <p:nvPr/>
        </p:nvSpPr>
        <p:spPr bwMode="auto">
          <a:xfrm>
            <a:off x="609600" y="5181600"/>
            <a:ext cx="8229600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19431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5146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0861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6576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572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029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486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="0" baseline="0">
                <a:latin typeface="Times New Roman" pitchFamily="18" charset="0"/>
              </a:rPr>
              <a:t>in the decomposition in Step 1 to obtain the partial-fraction decomposition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4BBDD4-BC49-46A4-8384-6B5320B3344E}" type="slidenum">
              <a:rPr lang="en-US"/>
              <a:pPr/>
              <a:t>30</a:t>
            </a:fld>
            <a:endParaRPr lang="en-CA"/>
          </a:p>
        </p:txBody>
      </p:sp>
      <p:sp>
        <p:nvSpPr>
          <p:cNvPr id="10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347906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3</a:t>
            </a:r>
          </a:p>
        </p:txBody>
      </p:sp>
      <p:sp>
        <p:nvSpPr>
          <p:cNvPr id="4347907" name="Rectangle 3"/>
          <p:cNvSpPr>
            <a:spLocks noChangeArrowheads="1"/>
          </p:cNvSpPr>
          <p:nvPr/>
        </p:nvSpPr>
        <p:spPr bwMode="auto">
          <a:xfrm>
            <a:off x="2817813" y="76200"/>
            <a:ext cx="6021387" cy="11430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="0" baseline="0"/>
              <a:t>Finding the Partial-Fraction Decomposition When the Denominator has Repeated Linear Factors</a:t>
            </a:r>
          </a:p>
        </p:txBody>
      </p:sp>
      <p:sp>
        <p:nvSpPr>
          <p:cNvPr id="4347908" name="Text Box 4" descr="Pink tissue paper"/>
          <p:cNvSpPr txBox="1">
            <a:spLocks noChangeArrowheads="1"/>
          </p:cNvSpPr>
          <p:nvPr/>
        </p:nvSpPr>
        <p:spPr bwMode="auto">
          <a:xfrm>
            <a:off x="609600" y="1219200"/>
            <a:ext cx="5181600" cy="67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2800" b="0" baseline="0">
                <a:solidFill>
                  <a:srgbClr val="007DB7"/>
                </a:solidFill>
              </a:rPr>
              <a:t>Solution continued</a:t>
            </a:r>
          </a:p>
        </p:txBody>
      </p:sp>
      <p:graphicFrame>
        <p:nvGraphicFramePr>
          <p:cNvPr id="4347909" name="Object 5" descr="Pink tissue paper"/>
          <p:cNvGraphicFramePr>
            <a:graphicFrameLocks noChangeAspect="1"/>
          </p:cNvGraphicFramePr>
          <p:nvPr/>
        </p:nvGraphicFramePr>
        <p:xfrm>
          <a:off x="1282700" y="1866900"/>
          <a:ext cx="6503988" cy="161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47919" name="Equation" r:id="rId5" imgW="6502320" imgH="1612800" progId="Equation.DSMT4">
                  <p:embed/>
                </p:oleObj>
              </mc:Choice>
              <mc:Fallback>
                <p:oleObj name="Equation" r:id="rId5" imgW="6502320" imgH="1612800" progId="Equation.DSMT4">
                  <p:embed/>
                  <p:pic>
                    <p:nvPicPr>
                      <p:cNvPr id="0" name="Object 5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82700" y="1866900"/>
                        <a:ext cx="6503988" cy="161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347910" name="Group 6"/>
          <p:cNvGrpSpPr>
            <a:grpSpLocks/>
          </p:cNvGrpSpPr>
          <p:nvPr/>
        </p:nvGrpSpPr>
        <p:grpSpPr bwMode="auto">
          <a:xfrm>
            <a:off x="646113" y="3873500"/>
            <a:ext cx="8193087" cy="2019300"/>
            <a:chOff x="276" y="2440"/>
            <a:chExt cx="5161" cy="1272"/>
          </a:xfrm>
        </p:grpSpPr>
        <p:sp>
          <p:nvSpPr>
            <p:cNvPr id="4347911" name="Text Box 7"/>
            <p:cNvSpPr txBox="1">
              <a:spLocks noChangeArrowheads="1"/>
            </p:cNvSpPr>
            <p:nvPr/>
          </p:nvSpPr>
          <p:spPr bwMode="auto">
            <a:xfrm>
              <a:off x="384" y="2440"/>
              <a:ext cx="432" cy="3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CCCC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1943100" indent="-45720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2514600" indent="-45720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3086100" indent="-45720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3657600" indent="-45720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41148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45720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50292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54864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 sz="3200" b="0" baseline="0">
                  <a:latin typeface="Times New Roman" pitchFamily="18" charset="0"/>
                </a:rPr>
                <a:t>or</a:t>
              </a:r>
            </a:p>
          </p:txBody>
        </p:sp>
        <p:graphicFrame>
          <p:nvGraphicFramePr>
            <p:cNvPr id="4347912" name="Object 8"/>
            <p:cNvGraphicFramePr>
              <a:graphicFrameLocks noChangeAspect="1"/>
            </p:cNvGraphicFramePr>
            <p:nvPr/>
          </p:nvGraphicFramePr>
          <p:xfrm>
            <a:off x="276" y="2992"/>
            <a:ext cx="5161" cy="72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347920" name="Equation" r:id="rId7" imgW="8191440" imgH="1143000" progId="Equation.DSMT4">
                    <p:embed/>
                  </p:oleObj>
                </mc:Choice>
                <mc:Fallback>
                  <p:oleObj name="Equation" r:id="rId7" imgW="8191440" imgH="1143000" progId="Equation.DSMT4">
                    <p:embed/>
                    <p:pic>
                      <p:nvPicPr>
                        <p:cNvPr id="0" name="Object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6" y="2992"/>
                          <a:ext cx="5161" cy="72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CCCC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329BA4-D1E1-41DB-B70B-827D50F1C43F}" type="slidenum">
              <a:rPr lang="en-US" smtClean="0"/>
              <a:pPr/>
              <a:t>31</a:t>
            </a:fld>
            <a:endParaRPr lang="en-CA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2010 Pearson Education, Inc.  All rights reserved</a:t>
            </a:r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7320" y="1161288"/>
            <a:ext cx="6309360" cy="4535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1763534"/>
      </p:ext>
    </p:extLst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BC0170-DE0F-488A-9D0F-B6CFFD0D5ED6}" type="slidenum">
              <a:rPr lang="en-US"/>
              <a:pPr/>
              <a:t>32</a:t>
            </a:fld>
            <a:endParaRPr lang="en-CA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34995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8153400" cy="1752600"/>
          </a:xfrm>
        </p:spPr>
        <p:txBody>
          <a:bodyPr anchor="ctr"/>
          <a:lstStyle/>
          <a:p>
            <a:pPr algn="ctr"/>
            <a:r>
              <a:rPr lang="en-US">
                <a:latin typeface="Arial Narrow" pitchFamily="34" charset="0"/>
              </a:rPr>
              <a:t>CASE 3: THE DENOMINATOR HAS A DISTINCT(NONREPEATED) IRREDUCIBLE QUADRATIC FACTOR</a:t>
            </a:r>
          </a:p>
        </p:txBody>
      </p:sp>
      <p:graphicFrame>
        <p:nvGraphicFramePr>
          <p:cNvPr id="4349956" name="Object 4" descr="Pink tissue paper"/>
          <p:cNvGraphicFramePr>
            <a:graphicFrameLocks noChangeAspect="1"/>
          </p:cNvGraphicFramePr>
          <p:nvPr/>
        </p:nvGraphicFramePr>
        <p:xfrm>
          <a:off x="3670300" y="4997450"/>
          <a:ext cx="2082800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49969" name="Equation" r:id="rId4" imgW="2082600" imgH="952200" progId="Equation.DSMT4">
                  <p:embed/>
                </p:oleObj>
              </mc:Choice>
              <mc:Fallback>
                <p:oleObj name="Equation" r:id="rId4" imgW="2082600" imgH="952200" progId="Equation.DSMT4">
                  <p:embed/>
                  <p:pic>
                    <p:nvPicPr>
                      <p:cNvPr id="0" name="Object 4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70300" y="4997450"/>
                        <a:ext cx="2082800" cy="952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6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49957" name="Text Box 5" descr="Pink tissue paper"/>
          <p:cNvSpPr txBox="1">
            <a:spLocks noChangeArrowheads="1"/>
          </p:cNvSpPr>
          <p:nvPr/>
        </p:nvSpPr>
        <p:spPr bwMode="auto">
          <a:xfrm>
            <a:off x="914400" y="3124200"/>
            <a:ext cx="75438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6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571500">
              <a:defRPr sz="2400">
                <a:solidFill>
                  <a:schemeClr val="tx1"/>
                </a:solidFill>
                <a:latin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en-US" sz="3200" b="0" baseline="0">
              <a:latin typeface="Times" pitchFamily="18" charset="0"/>
            </a:endParaRPr>
          </a:p>
        </p:txBody>
      </p:sp>
      <p:grpSp>
        <p:nvGrpSpPr>
          <p:cNvPr id="4349958" name="Group 6"/>
          <p:cNvGrpSpPr>
            <a:grpSpLocks/>
          </p:cNvGrpSpPr>
          <p:nvPr/>
        </p:nvGrpSpPr>
        <p:grpSpPr bwMode="auto">
          <a:xfrm>
            <a:off x="914400" y="2133600"/>
            <a:ext cx="8077200" cy="2667000"/>
            <a:chOff x="576" y="1200"/>
            <a:chExt cx="5088" cy="1680"/>
          </a:xfrm>
        </p:grpSpPr>
        <p:sp>
          <p:nvSpPr>
            <p:cNvPr id="4349959" name="Text Box 7" descr="Pink tissue paper"/>
            <p:cNvSpPr txBox="1">
              <a:spLocks noChangeArrowheads="1"/>
            </p:cNvSpPr>
            <p:nvPr/>
          </p:nvSpPr>
          <p:spPr bwMode="auto">
            <a:xfrm>
              <a:off x="576" y="1200"/>
              <a:ext cx="4752" cy="6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 r:embed="rId6"/>
                    <a:srcRect/>
                    <a:tile tx="0" ty="0" sx="100000" sy="100000" flip="none" algn="tl"/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57150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 sz="3200" b="0" baseline="0">
                  <a:latin typeface="Times New Roman" pitchFamily="18" charset="0"/>
                </a:rPr>
                <a:t>Suppose </a:t>
              </a:r>
              <a:r>
                <a:rPr lang="en-US" sz="3200" b="0" i="1" baseline="0">
                  <a:latin typeface="Times New Roman" pitchFamily="18" charset="0"/>
                </a:rPr>
                <a:t>ax</a:t>
              </a:r>
              <a:r>
                <a:rPr lang="en-US" sz="3200" b="0">
                  <a:latin typeface="Times New Roman" pitchFamily="18" charset="0"/>
                </a:rPr>
                <a:t>2</a:t>
              </a:r>
              <a:r>
                <a:rPr lang="en-US" sz="3200" b="0" baseline="0">
                  <a:latin typeface="Times New Roman" pitchFamily="18" charset="0"/>
                </a:rPr>
                <a:t> + </a:t>
              </a:r>
              <a:r>
                <a:rPr lang="en-US" sz="3200" b="0" i="1" baseline="0">
                  <a:latin typeface="Times New Roman" pitchFamily="18" charset="0"/>
                </a:rPr>
                <a:t>b + c </a:t>
              </a:r>
              <a:r>
                <a:rPr lang="en-US" sz="3200" b="0" baseline="0">
                  <a:latin typeface="Times New Roman" pitchFamily="18" charset="0"/>
                </a:rPr>
                <a:t> is an irreducible quadratic factor of </a:t>
              </a:r>
              <a:r>
                <a:rPr lang="en-US" sz="3200" b="0" i="1" baseline="0">
                  <a:latin typeface="Times New Roman" pitchFamily="18" charset="0"/>
                </a:rPr>
                <a:t>Q</a:t>
              </a:r>
              <a:r>
                <a:rPr lang="en-US" sz="3200" b="0" baseline="0">
                  <a:latin typeface="Times New Roman" pitchFamily="18" charset="0"/>
                </a:rPr>
                <a:t>(</a:t>
              </a:r>
              <a:r>
                <a:rPr lang="en-US" sz="3200" b="0" i="1" baseline="0">
                  <a:latin typeface="Times New Roman" pitchFamily="18" charset="0"/>
                </a:rPr>
                <a:t>x</a:t>
              </a:r>
              <a:r>
                <a:rPr lang="en-US" sz="3200" b="0" baseline="0">
                  <a:latin typeface="Times New Roman" pitchFamily="18" charset="0"/>
                </a:rPr>
                <a:t>). </a:t>
              </a:r>
              <a:r>
                <a:rPr lang="en-US" sz="3200" b="0" baseline="0">
                  <a:latin typeface="Times" pitchFamily="18" charset="0"/>
                </a:rPr>
                <a:t>Then the portion of</a:t>
              </a:r>
            </a:p>
          </p:txBody>
        </p:sp>
        <p:sp>
          <p:nvSpPr>
            <p:cNvPr id="4349960" name="Text Box 8" descr="Pink tissue paper"/>
            <p:cNvSpPr txBox="1">
              <a:spLocks noChangeArrowheads="1"/>
            </p:cNvSpPr>
            <p:nvPr/>
          </p:nvSpPr>
          <p:spPr bwMode="auto">
            <a:xfrm>
              <a:off x="576" y="2544"/>
              <a:ext cx="5088" cy="3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 r:embed="rId6"/>
                    <a:srcRect/>
                    <a:tile tx="0" ty="0" sx="100000" sy="100000" flip="none" algn="tl"/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57150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 sz="3200" b="0" baseline="0">
                  <a:latin typeface="Times" pitchFamily="18" charset="0"/>
                </a:rPr>
                <a:t>that corresponds to </a:t>
              </a:r>
              <a:r>
                <a:rPr lang="en-US" sz="3200" b="0" i="1" baseline="0">
                  <a:latin typeface="Times New Roman" pitchFamily="18" charset="0"/>
                </a:rPr>
                <a:t>ax</a:t>
              </a:r>
              <a:r>
                <a:rPr lang="en-US" sz="3200" b="0">
                  <a:latin typeface="Times New Roman" pitchFamily="18" charset="0"/>
                </a:rPr>
                <a:t>2</a:t>
              </a:r>
              <a:r>
                <a:rPr lang="en-US" sz="3200" b="0" baseline="0">
                  <a:latin typeface="Times New Roman" pitchFamily="18" charset="0"/>
                </a:rPr>
                <a:t> + </a:t>
              </a:r>
              <a:r>
                <a:rPr lang="en-US" sz="3200" b="0" i="1" baseline="0">
                  <a:latin typeface="Times New Roman" pitchFamily="18" charset="0"/>
                </a:rPr>
                <a:t>bx + c </a:t>
              </a:r>
              <a:r>
                <a:rPr lang="en-US" sz="3200" b="0" baseline="0">
                  <a:latin typeface="Times" pitchFamily="18" charset="0"/>
                </a:rPr>
                <a:t>has the form</a:t>
              </a:r>
            </a:p>
          </p:txBody>
        </p:sp>
        <p:graphicFrame>
          <p:nvGraphicFramePr>
            <p:cNvPr id="4349961" name="Object 9" descr="Pink tissue paper"/>
            <p:cNvGraphicFramePr>
              <a:graphicFrameLocks noChangeAspect="1"/>
            </p:cNvGraphicFramePr>
            <p:nvPr/>
          </p:nvGraphicFramePr>
          <p:xfrm>
            <a:off x="4552" y="1856"/>
            <a:ext cx="584" cy="6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349970" name="Equation" r:id="rId7" imgW="927100" imgH="1092200" progId="Equation.DSMT4">
                    <p:embed/>
                  </p:oleObj>
                </mc:Choice>
                <mc:Fallback>
                  <p:oleObj name="Equation" r:id="rId7" imgW="927100" imgH="1092200" progId="Equation.DSMT4">
                    <p:embed/>
                    <p:pic>
                      <p:nvPicPr>
                        <p:cNvPr id="0" name="Object 9" descr="Pink tissue paper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52" y="1856"/>
                          <a:ext cx="584" cy="6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blipFill dpi="0" rotWithShape="0">
                                <a:blip r:embed="rId6"/>
                                <a:srcRect/>
                                <a:tile tx="0" ty="0" sx="100000" sy="100000" flip="none" algn="tl"/>
                              </a:blip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349962" name="Text Box 10" descr="Pink tissue paper"/>
            <p:cNvSpPr txBox="1">
              <a:spLocks noChangeArrowheads="1"/>
            </p:cNvSpPr>
            <p:nvPr/>
          </p:nvSpPr>
          <p:spPr bwMode="auto">
            <a:xfrm>
              <a:off x="576" y="1968"/>
              <a:ext cx="3936" cy="3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 r:embed="rId6"/>
                    <a:srcRect/>
                    <a:tile tx="0" ty="0" sx="100000" sy="100000" flip="none" algn="tl"/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57150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 sz="3200" b="0" baseline="0">
                  <a:latin typeface="Times" pitchFamily="18" charset="0"/>
                </a:rPr>
                <a:t>the partial-fraction decomposition of</a:t>
              </a: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CFE3ED-A069-44A2-87F2-ACD6B9E94217}" type="slidenum">
              <a:rPr lang="en-US"/>
              <a:pPr/>
              <a:t>33</a:t>
            </a:fld>
            <a:endParaRPr lang="en-CA"/>
          </a:p>
        </p:txBody>
      </p:sp>
      <p:sp>
        <p:nvSpPr>
          <p:cNvPr id="11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352002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4</a:t>
            </a:r>
          </a:p>
        </p:txBody>
      </p:sp>
      <p:sp>
        <p:nvSpPr>
          <p:cNvPr id="4352003" name="Rectangle 3"/>
          <p:cNvSpPr>
            <a:spLocks noChangeArrowheads="1"/>
          </p:cNvSpPr>
          <p:nvPr/>
        </p:nvSpPr>
        <p:spPr bwMode="auto">
          <a:xfrm>
            <a:off x="2817813" y="76200"/>
            <a:ext cx="6021387" cy="11430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="0" baseline="0"/>
              <a:t>Finding the Partial-Fraction Decomposition When the Denominator Has a Distinct Irreducible Quadratic Factor</a:t>
            </a:r>
          </a:p>
        </p:txBody>
      </p:sp>
      <p:graphicFrame>
        <p:nvGraphicFramePr>
          <p:cNvPr id="4352004" name="Object 4" descr="Pink tissue paper"/>
          <p:cNvGraphicFramePr>
            <a:graphicFrameLocks noChangeAspect="1"/>
          </p:cNvGraphicFramePr>
          <p:nvPr/>
        </p:nvGraphicFramePr>
        <p:xfrm>
          <a:off x="3244850" y="1841500"/>
          <a:ext cx="2641600" cy="121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52016" name="Equation" r:id="rId4" imgW="2641320" imgH="1218960" progId="Equation.DSMT4">
                  <p:embed/>
                </p:oleObj>
              </mc:Choice>
              <mc:Fallback>
                <p:oleObj name="Equation" r:id="rId4" imgW="2641320" imgH="1218960" progId="Equation.DSMT4">
                  <p:embed/>
                  <p:pic>
                    <p:nvPicPr>
                      <p:cNvPr id="0" name="Object 4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44850" y="1841500"/>
                        <a:ext cx="2641600" cy="1219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6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52005" name="Text Box 5" descr="Pink tissue paper"/>
          <p:cNvSpPr txBox="1">
            <a:spLocks noChangeArrowheads="1"/>
          </p:cNvSpPr>
          <p:nvPr/>
        </p:nvSpPr>
        <p:spPr bwMode="auto">
          <a:xfrm>
            <a:off x="647700" y="1219200"/>
            <a:ext cx="7848600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6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10287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6002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21717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7432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4572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="0" baseline="0">
                <a:latin typeface="Times New Roman" pitchFamily="18" charset="0"/>
              </a:rPr>
              <a:t>Find the partial-fraction decomposition of</a:t>
            </a:r>
          </a:p>
        </p:txBody>
      </p:sp>
      <p:grpSp>
        <p:nvGrpSpPr>
          <p:cNvPr id="4352006" name="Group 6"/>
          <p:cNvGrpSpPr>
            <a:grpSpLocks/>
          </p:cNvGrpSpPr>
          <p:nvPr/>
        </p:nvGrpSpPr>
        <p:grpSpPr bwMode="auto">
          <a:xfrm>
            <a:off x="647700" y="2895600"/>
            <a:ext cx="7848600" cy="2133600"/>
            <a:chOff x="408" y="1824"/>
            <a:chExt cx="4944" cy="1344"/>
          </a:xfrm>
        </p:grpSpPr>
        <p:sp>
          <p:nvSpPr>
            <p:cNvPr id="4352007" name="Text Box 7" descr="Pink tissue paper"/>
            <p:cNvSpPr txBox="1">
              <a:spLocks noChangeArrowheads="1"/>
            </p:cNvSpPr>
            <p:nvPr/>
          </p:nvSpPr>
          <p:spPr bwMode="auto">
            <a:xfrm>
              <a:off x="408" y="1824"/>
              <a:ext cx="1152" cy="4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 r:embed="rId6"/>
                    <a:srcRect/>
                    <a:tile tx="0" ty="0" sx="100000" sy="100000" flip="none" algn="tl"/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sz="2800" b="0" baseline="0">
                  <a:solidFill>
                    <a:srgbClr val="007DB7"/>
                  </a:solidFill>
                </a:rPr>
                <a:t>Solution</a:t>
              </a:r>
            </a:p>
          </p:txBody>
        </p:sp>
        <p:sp>
          <p:nvSpPr>
            <p:cNvPr id="4352008" name="Text Box 8" descr="Pink tissue paper"/>
            <p:cNvSpPr txBox="1">
              <a:spLocks noChangeArrowheads="1"/>
            </p:cNvSpPr>
            <p:nvPr/>
          </p:nvSpPr>
          <p:spPr bwMode="auto">
            <a:xfrm>
              <a:off x="408" y="2160"/>
              <a:ext cx="4944" cy="10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 r:embed="rId6"/>
                    <a:srcRect/>
                    <a:tile tx="0" ty="0" sx="100000" sy="100000" flip="none" algn="tl"/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marL="1371600" indent="-137160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1943100" indent="-45720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2514600" indent="-45720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3086100" indent="-45720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3657600" indent="-45720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41148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45720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50292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54864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 sz="3200" baseline="0">
                  <a:latin typeface="Times New Roman" pitchFamily="18" charset="0"/>
                </a:rPr>
                <a:t>Step 1</a:t>
              </a:r>
              <a:r>
                <a:rPr lang="en-US" sz="3200" b="0" baseline="0">
                  <a:latin typeface="Times New Roman" pitchFamily="18" charset="0"/>
                </a:rPr>
                <a:t>	(</a:t>
              </a:r>
              <a:r>
                <a:rPr lang="en-US" sz="3200" b="0" i="1" baseline="0">
                  <a:latin typeface="Times New Roman" pitchFamily="18" charset="0"/>
                </a:rPr>
                <a:t>x</a:t>
              </a:r>
              <a:r>
                <a:rPr lang="en-US" sz="3200" b="0" baseline="0">
                  <a:latin typeface="Times New Roman" pitchFamily="18" charset="0"/>
                </a:rPr>
                <a:t> – 4) is linear, (</a:t>
              </a:r>
              <a:r>
                <a:rPr lang="en-US" sz="3200" b="0" i="1" baseline="0">
                  <a:latin typeface="Times New Roman" pitchFamily="18" charset="0"/>
                </a:rPr>
                <a:t>x</a:t>
              </a:r>
              <a:r>
                <a:rPr lang="en-US" sz="3200" b="0">
                  <a:latin typeface="Times New Roman" pitchFamily="18" charset="0"/>
                </a:rPr>
                <a:t>2</a:t>
              </a:r>
              <a:r>
                <a:rPr lang="en-US" sz="3200" b="0" baseline="0">
                  <a:latin typeface="Times New Roman" pitchFamily="18" charset="0"/>
                </a:rPr>
                <a:t> + 1) is irreducible; so, the partial-fraction decomposition has the form</a:t>
              </a:r>
            </a:p>
          </p:txBody>
        </p:sp>
      </p:grpSp>
      <p:graphicFrame>
        <p:nvGraphicFramePr>
          <p:cNvPr id="4352009" name="Object 9" descr="Pink tissue paper"/>
          <p:cNvGraphicFramePr>
            <a:graphicFrameLocks noChangeAspect="1"/>
          </p:cNvGraphicFramePr>
          <p:nvPr/>
        </p:nvGraphicFramePr>
        <p:xfrm>
          <a:off x="2233613" y="5168900"/>
          <a:ext cx="5297487" cy="121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52017" name="Equation" r:id="rId7" imgW="5295600" imgH="1218960" progId="Equation.DSMT4">
                  <p:embed/>
                </p:oleObj>
              </mc:Choice>
              <mc:Fallback>
                <p:oleObj name="Equation" r:id="rId7" imgW="5295600" imgH="1218960" progId="Equation.DSMT4">
                  <p:embed/>
                  <p:pic>
                    <p:nvPicPr>
                      <p:cNvPr id="0" name="Object 9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33613" y="5168900"/>
                        <a:ext cx="5297487" cy="1219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6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B56133-1AA8-4EBB-9924-0EEF59252737}" type="slidenum">
              <a:rPr lang="en-US"/>
              <a:pPr/>
              <a:t>34</a:t>
            </a:fld>
            <a:endParaRPr lang="en-CA"/>
          </a:p>
        </p:txBody>
      </p:sp>
      <p:sp>
        <p:nvSpPr>
          <p:cNvPr id="11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354050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4</a:t>
            </a:r>
          </a:p>
        </p:txBody>
      </p:sp>
      <p:sp>
        <p:nvSpPr>
          <p:cNvPr id="4354052" name="Text Box 4" descr="Pink tissue paper"/>
          <p:cNvSpPr txBox="1">
            <a:spLocks noChangeArrowheads="1"/>
          </p:cNvSpPr>
          <p:nvPr/>
        </p:nvSpPr>
        <p:spPr bwMode="auto">
          <a:xfrm>
            <a:off x="609600" y="1219200"/>
            <a:ext cx="3276600" cy="67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2800" b="0" baseline="0">
                <a:solidFill>
                  <a:srgbClr val="007DB7"/>
                </a:solidFill>
              </a:rPr>
              <a:t>Solution continued</a:t>
            </a:r>
          </a:p>
        </p:txBody>
      </p:sp>
      <p:sp>
        <p:nvSpPr>
          <p:cNvPr id="4354053" name="Text Box 5" descr="Pink tissue paper"/>
          <p:cNvSpPr txBox="1">
            <a:spLocks noChangeArrowheads="1"/>
          </p:cNvSpPr>
          <p:nvPr/>
        </p:nvSpPr>
        <p:spPr bwMode="auto">
          <a:xfrm>
            <a:off x="609600" y="1651000"/>
            <a:ext cx="8077200" cy="162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566738" indent="-566738">
              <a:defRPr sz="2400">
                <a:solidFill>
                  <a:schemeClr val="tx1"/>
                </a:solidFill>
                <a:latin typeface="Arial" charset="0"/>
              </a:defRPr>
            </a:lvl1pPr>
            <a:lvl2pPr marL="19431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5146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0861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6576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572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029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486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aseline="0">
                <a:latin typeface="Times New Roman" pitchFamily="18" charset="0"/>
              </a:rPr>
              <a:t>Step 2</a:t>
            </a:r>
            <a:r>
              <a:rPr lang="en-US" sz="3200" b="0" baseline="0">
                <a:latin typeface="Times New Roman" pitchFamily="18" charset="0"/>
              </a:rPr>
              <a:t> Multiply both sides of the decomposition in Step 1 by the original denominator, and simplify to obtain</a:t>
            </a:r>
          </a:p>
        </p:txBody>
      </p:sp>
      <p:graphicFrame>
        <p:nvGraphicFramePr>
          <p:cNvPr id="4354054" name="Object 6" descr="Pink tissue paper"/>
          <p:cNvGraphicFramePr>
            <a:graphicFrameLocks noChangeAspect="1"/>
          </p:cNvGraphicFramePr>
          <p:nvPr/>
        </p:nvGraphicFramePr>
        <p:xfrm>
          <a:off x="1878013" y="3378200"/>
          <a:ext cx="6808787" cy="66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54065" name="Equation" r:id="rId5" imgW="6806880" imgH="660240" progId="Equation.DSMT4">
                  <p:embed/>
                </p:oleObj>
              </mc:Choice>
              <mc:Fallback>
                <p:oleObj name="Equation" r:id="rId5" imgW="6806880" imgH="660240" progId="Equation.DSMT4">
                  <p:embed/>
                  <p:pic>
                    <p:nvPicPr>
                      <p:cNvPr id="0" name="Object 6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78013" y="3378200"/>
                        <a:ext cx="6808787" cy="660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54055" name="Text Box 7" descr="Pink tissue paper"/>
          <p:cNvSpPr txBox="1">
            <a:spLocks noChangeArrowheads="1"/>
          </p:cNvSpPr>
          <p:nvPr/>
        </p:nvSpPr>
        <p:spPr bwMode="auto">
          <a:xfrm>
            <a:off x="1219200" y="4114800"/>
            <a:ext cx="7543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20574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6289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2004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7719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2291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6863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1435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6007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="0" baseline="0">
                <a:latin typeface="Times New Roman" pitchFamily="18" charset="0"/>
              </a:rPr>
              <a:t>Substitute </a:t>
            </a:r>
            <a:r>
              <a:rPr lang="en-US" sz="3200" b="0" i="1" baseline="0">
                <a:latin typeface="Times New Roman" pitchFamily="18" charset="0"/>
              </a:rPr>
              <a:t>x</a:t>
            </a:r>
            <a:r>
              <a:rPr lang="en-US" sz="3200" b="0" baseline="0">
                <a:latin typeface="Times New Roman" pitchFamily="18" charset="0"/>
              </a:rPr>
              <a:t> = 4 to obtain 17 = 17</a:t>
            </a:r>
            <a:r>
              <a:rPr lang="en-US" sz="3200" b="0" i="1" baseline="0">
                <a:latin typeface="Times New Roman" pitchFamily="18" charset="0"/>
              </a:rPr>
              <a:t>A</a:t>
            </a:r>
            <a:r>
              <a:rPr lang="en-US" sz="3200" b="0" baseline="0">
                <a:latin typeface="Times New Roman" pitchFamily="18" charset="0"/>
              </a:rPr>
              <a:t>, or </a:t>
            </a:r>
            <a:r>
              <a:rPr lang="en-US" sz="3200" b="0" i="1" baseline="0">
                <a:solidFill>
                  <a:srgbClr val="EC008D"/>
                </a:solidFill>
                <a:latin typeface="Times New Roman" pitchFamily="18" charset="0"/>
              </a:rPr>
              <a:t>A</a:t>
            </a:r>
            <a:r>
              <a:rPr lang="en-US" sz="3200" b="0" baseline="0">
                <a:latin typeface="Times New Roman" pitchFamily="18" charset="0"/>
              </a:rPr>
              <a:t> = </a:t>
            </a:r>
            <a:r>
              <a:rPr lang="en-US" sz="3200" b="0" baseline="0">
                <a:solidFill>
                  <a:srgbClr val="EC008D"/>
                </a:solidFill>
                <a:latin typeface="Times New Roman" pitchFamily="18" charset="0"/>
              </a:rPr>
              <a:t>1</a:t>
            </a:r>
            <a:r>
              <a:rPr lang="en-US" sz="3200" b="0" baseline="0">
                <a:latin typeface="Times New Roman" pitchFamily="18" charset="0"/>
              </a:rPr>
              <a:t>.</a:t>
            </a:r>
          </a:p>
        </p:txBody>
      </p:sp>
      <p:sp>
        <p:nvSpPr>
          <p:cNvPr id="4354056" name="Text Box 8" descr="Pink tissue paper"/>
          <p:cNvSpPr txBox="1">
            <a:spLocks noChangeArrowheads="1"/>
          </p:cNvSpPr>
          <p:nvPr/>
        </p:nvSpPr>
        <p:spPr bwMode="auto">
          <a:xfrm>
            <a:off x="609600" y="4724400"/>
            <a:ext cx="8077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1371600" indent="-1371600">
              <a:defRPr sz="2400">
                <a:solidFill>
                  <a:schemeClr val="tx1"/>
                </a:solidFill>
                <a:latin typeface="Arial" charset="0"/>
              </a:defRPr>
            </a:lvl1pPr>
            <a:lvl2pPr marL="19431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5146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0861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6576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572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029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486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aseline="0">
                <a:latin typeface="Times New Roman" pitchFamily="18" charset="0"/>
              </a:rPr>
              <a:t>Step 3</a:t>
            </a:r>
            <a:r>
              <a:rPr lang="en-US" sz="3200" b="0" baseline="0">
                <a:latin typeface="Times New Roman" pitchFamily="18" charset="0"/>
              </a:rPr>
              <a:t>	Collect like terms, write both sides of the equation in descending powers of </a:t>
            </a:r>
            <a:r>
              <a:rPr lang="en-US" sz="3200" b="0" i="1" baseline="0">
                <a:latin typeface="Times New Roman" pitchFamily="18" charset="0"/>
              </a:rPr>
              <a:t>x</a:t>
            </a:r>
            <a:r>
              <a:rPr lang="en-US" sz="3200" b="0" baseline="0">
                <a:latin typeface="Times New Roman" pitchFamily="18" charset="0"/>
              </a:rPr>
              <a:t>.</a:t>
            </a:r>
          </a:p>
        </p:txBody>
      </p:sp>
      <p:graphicFrame>
        <p:nvGraphicFramePr>
          <p:cNvPr id="4354057" name="Object 9" descr="Pink tissue paper"/>
          <p:cNvGraphicFramePr>
            <a:graphicFrameLocks noChangeAspect="1"/>
          </p:cNvGraphicFramePr>
          <p:nvPr/>
        </p:nvGraphicFramePr>
        <p:xfrm>
          <a:off x="696913" y="5892800"/>
          <a:ext cx="8154987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54066" name="Equation" r:id="rId7" imgW="8153280" imgH="571320" progId="Equation.DSMT4">
                  <p:embed/>
                </p:oleObj>
              </mc:Choice>
              <mc:Fallback>
                <p:oleObj name="Equation" r:id="rId7" imgW="8153280" imgH="571320" progId="Equation.DSMT4">
                  <p:embed/>
                  <p:pic>
                    <p:nvPicPr>
                      <p:cNvPr id="0" name="Object 9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6913" y="5892800"/>
                        <a:ext cx="8154987" cy="571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54058" name="Rectangle 10"/>
          <p:cNvSpPr>
            <a:spLocks noChangeArrowheads="1"/>
          </p:cNvSpPr>
          <p:nvPr/>
        </p:nvSpPr>
        <p:spPr bwMode="auto">
          <a:xfrm>
            <a:off x="2817813" y="76200"/>
            <a:ext cx="6021387" cy="11430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="0" baseline="0"/>
              <a:t>Finding the Partial-Fraction Decomposition When the Denominator Has a Distinct Irreducible Quadratic Factor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D1535B-3E4C-4D7D-937A-553F3448D568}" type="slidenum">
              <a:rPr lang="en-US"/>
              <a:pPr/>
              <a:t>35</a:t>
            </a:fld>
            <a:endParaRPr lang="en-CA"/>
          </a:p>
        </p:txBody>
      </p:sp>
      <p:sp>
        <p:nvSpPr>
          <p:cNvPr id="9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356098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4</a:t>
            </a:r>
          </a:p>
        </p:txBody>
      </p:sp>
      <p:sp>
        <p:nvSpPr>
          <p:cNvPr id="4356100" name="Text Box 4" descr="Pink tissue paper"/>
          <p:cNvSpPr txBox="1">
            <a:spLocks noChangeArrowheads="1"/>
          </p:cNvSpPr>
          <p:nvPr/>
        </p:nvSpPr>
        <p:spPr bwMode="auto">
          <a:xfrm>
            <a:off x="609600" y="1219200"/>
            <a:ext cx="5181600" cy="67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2800" b="0" baseline="0">
                <a:solidFill>
                  <a:srgbClr val="007DB7"/>
                </a:solidFill>
              </a:rPr>
              <a:t>Solution continued</a:t>
            </a:r>
          </a:p>
        </p:txBody>
      </p:sp>
      <p:sp>
        <p:nvSpPr>
          <p:cNvPr id="4356101" name="Text Box 5" descr="Pink tissue paper"/>
          <p:cNvSpPr txBox="1">
            <a:spLocks noChangeArrowheads="1"/>
          </p:cNvSpPr>
          <p:nvPr/>
        </p:nvSpPr>
        <p:spPr bwMode="auto">
          <a:xfrm>
            <a:off x="2057400" y="1600200"/>
            <a:ext cx="6324600" cy="977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19431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5146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0861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6576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572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029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486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="0" baseline="0">
                <a:latin typeface="Times New Roman" pitchFamily="18" charset="0"/>
              </a:rPr>
              <a:t>Equate coefficients of the like powers of </a:t>
            </a:r>
            <a:r>
              <a:rPr lang="en-US" sz="3200" b="0" i="1" baseline="0">
                <a:latin typeface="Times New Roman" pitchFamily="18" charset="0"/>
              </a:rPr>
              <a:t>x</a:t>
            </a:r>
            <a:r>
              <a:rPr lang="en-US" sz="3200" b="0" baseline="0">
                <a:latin typeface="Times New Roman" pitchFamily="18" charset="0"/>
              </a:rPr>
              <a:t> to obtain</a:t>
            </a:r>
          </a:p>
        </p:txBody>
      </p:sp>
      <p:sp>
        <p:nvSpPr>
          <p:cNvPr id="4356102" name="Text Box 6" descr="Pink tissue paper"/>
          <p:cNvSpPr txBox="1">
            <a:spLocks noChangeArrowheads="1"/>
          </p:cNvSpPr>
          <p:nvPr/>
        </p:nvSpPr>
        <p:spPr bwMode="auto">
          <a:xfrm>
            <a:off x="609600" y="4572000"/>
            <a:ext cx="8153400" cy="205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1371600" indent="-1371600">
              <a:defRPr sz="2400">
                <a:solidFill>
                  <a:schemeClr val="tx1"/>
                </a:solidFill>
                <a:latin typeface="Arial" charset="0"/>
              </a:defRPr>
            </a:lvl1pPr>
            <a:lvl2pPr marL="19431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5146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0861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6576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572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029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486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aseline="0">
                <a:latin typeface="Times New Roman" pitchFamily="18" charset="0"/>
              </a:rPr>
              <a:t>Step 4</a:t>
            </a:r>
            <a:r>
              <a:rPr lang="en-US" sz="3200" b="0" baseline="0">
                <a:latin typeface="Times New Roman" pitchFamily="18" charset="0"/>
              </a:rPr>
              <a:t>	Substitute </a:t>
            </a:r>
            <a:r>
              <a:rPr lang="en-US" sz="3200" b="0" i="1" baseline="0">
                <a:solidFill>
                  <a:srgbClr val="EC008D"/>
                </a:solidFill>
                <a:latin typeface="Times New Roman" pitchFamily="18" charset="0"/>
              </a:rPr>
              <a:t>A</a:t>
            </a:r>
            <a:r>
              <a:rPr lang="en-US" sz="3200" b="0" baseline="0">
                <a:latin typeface="Times New Roman" pitchFamily="18" charset="0"/>
              </a:rPr>
              <a:t> = </a:t>
            </a:r>
            <a:r>
              <a:rPr lang="en-US" sz="3200" b="0" baseline="0">
                <a:solidFill>
                  <a:srgbClr val="EC008D"/>
                </a:solidFill>
                <a:latin typeface="Times New Roman" pitchFamily="18" charset="0"/>
              </a:rPr>
              <a:t>1</a:t>
            </a:r>
            <a:r>
              <a:rPr lang="en-US" sz="3200" b="0" baseline="0">
                <a:latin typeface="Times New Roman" pitchFamily="18" charset="0"/>
              </a:rPr>
              <a:t> in equation (1) to obtain </a:t>
            </a:r>
            <a:r>
              <a:rPr lang="en-US" sz="3200" b="0" baseline="0">
                <a:solidFill>
                  <a:srgbClr val="EC008D"/>
                </a:solidFill>
                <a:latin typeface="Times New Roman" pitchFamily="18" charset="0"/>
              </a:rPr>
              <a:t>1</a:t>
            </a:r>
            <a:r>
              <a:rPr lang="en-US" sz="3200" b="0" baseline="0">
                <a:latin typeface="Times New Roman" pitchFamily="18" charset="0"/>
              </a:rPr>
              <a:t> + </a:t>
            </a:r>
            <a:r>
              <a:rPr lang="en-US" sz="3200" b="0" i="1" baseline="0">
                <a:latin typeface="Times New Roman" pitchFamily="18" charset="0"/>
              </a:rPr>
              <a:t>B</a:t>
            </a:r>
            <a:r>
              <a:rPr lang="en-US" sz="3200" b="0" baseline="0">
                <a:latin typeface="Times New Roman" pitchFamily="18" charset="0"/>
              </a:rPr>
              <a:t> = 3, or </a:t>
            </a:r>
            <a:r>
              <a:rPr lang="en-US" sz="3200" b="0" i="1" baseline="0">
                <a:latin typeface="Times New Roman" pitchFamily="18" charset="0"/>
              </a:rPr>
              <a:t>B </a:t>
            </a:r>
            <a:r>
              <a:rPr lang="en-US" sz="3200" b="0" baseline="0">
                <a:latin typeface="Times New Roman" pitchFamily="18" charset="0"/>
              </a:rPr>
              <a:t>= 2.</a:t>
            </a:r>
          </a:p>
          <a:p>
            <a:r>
              <a:rPr lang="en-US" sz="3200" b="0" baseline="0">
                <a:latin typeface="Times New Roman" pitchFamily="18" charset="0"/>
              </a:rPr>
              <a:t>	Substitute </a:t>
            </a:r>
            <a:r>
              <a:rPr lang="en-US" sz="3200" b="0" i="1" baseline="0">
                <a:solidFill>
                  <a:srgbClr val="EC008D"/>
                </a:solidFill>
                <a:latin typeface="Times New Roman" pitchFamily="18" charset="0"/>
              </a:rPr>
              <a:t>A</a:t>
            </a:r>
            <a:r>
              <a:rPr lang="en-US" sz="3200" b="0" baseline="0">
                <a:latin typeface="Times New Roman" pitchFamily="18" charset="0"/>
              </a:rPr>
              <a:t> = </a:t>
            </a:r>
            <a:r>
              <a:rPr lang="en-US" sz="3200" b="0" baseline="0">
                <a:solidFill>
                  <a:srgbClr val="EC008D"/>
                </a:solidFill>
                <a:latin typeface="Times New Roman" pitchFamily="18" charset="0"/>
              </a:rPr>
              <a:t>1</a:t>
            </a:r>
            <a:r>
              <a:rPr lang="en-US" sz="3200" b="0" baseline="0">
                <a:latin typeface="Times New Roman" pitchFamily="18" charset="0"/>
              </a:rPr>
              <a:t> in equation (3) to obtain </a:t>
            </a:r>
            <a:r>
              <a:rPr lang="en-US" sz="3200" b="0" baseline="0">
                <a:solidFill>
                  <a:srgbClr val="EC008D"/>
                </a:solidFill>
                <a:latin typeface="Times New Roman" pitchFamily="18" charset="0"/>
              </a:rPr>
              <a:t>1</a:t>
            </a:r>
            <a:r>
              <a:rPr lang="en-US" sz="3200" b="0" baseline="0">
                <a:latin typeface="Times New Roman" pitchFamily="18" charset="0"/>
              </a:rPr>
              <a:t> – 4</a:t>
            </a:r>
            <a:r>
              <a:rPr lang="en-US" sz="3200" b="0" i="1" baseline="0">
                <a:latin typeface="Times New Roman" pitchFamily="18" charset="0"/>
              </a:rPr>
              <a:t>C</a:t>
            </a:r>
            <a:r>
              <a:rPr lang="en-US" sz="3200" b="0" baseline="0">
                <a:latin typeface="Times New Roman" pitchFamily="18" charset="0"/>
              </a:rPr>
              <a:t> = 1, or </a:t>
            </a:r>
            <a:r>
              <a:rPr lang="en-US" sz="3200" b="0" i="1" baseline="0">
                <a:latin typeface="Times New Roman" pitchFamily="18" charset="0"/>
              </a:rPr>
              <a:t>C </a:t>
            </a:r>
            <a:r>
              <a:rPr lang="en-US" sz="3200" b="0" baseline="0">
                <a:latin typeface="Times New Roman" pitchFamily="18" charset="0"/>
              </a:rPr>
              <a:t>= 0.</a:t>
            </a:r>
          </a:p>
        </p:txBody>
      </p:sp>
      <p:graphicFrame>
        <p:nvGraphicFramePr>
          <p:cNvPr id="4356103" name="Object 7" descr="Pink tissue paper"/>
          <p:cNvGraphicFramePr>
            <a:graphicFrameLocks noChangeAspect="1"/>
          </p:cNvGraphicFramePr>
          <p:nvPr/>
        </p:nvGraphicFramePr>
        <p:xfrm>
          <a:off x="3003550" y="2730500"/>
          <a:ext cx="3340100" cy="176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56108" name="Equation" r:id="rId5" imgW="3340100" imgH="1765300" progId="Equation.DSMT4">
                  <p:embed/>
                </p:oleObj>
              </mc:Choice>
              <mc:Fallback>
                <p:oleObj name="Equation" r:id="rId5" imgW="3340100" imgH="1765300" progId="Equation.DSMT4">
                  <p:embed/>
                  <p:pic>
                    <p:nvPicPr>
                      <p:cNvPr id="0" name="Object 7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03550" y="2730500"/>
                        <a:ext cx="3340100" cy="1765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56104" name="Rectangle 8"/>
          <p:cNvSpPr>
            <a:spLocks noChangeArrowheads="1"/>
          </p:cNvSpPr>
          <p:nvPr/>
        </p:nvSpPr>
        <p:spPr bwMode="auto">
          <a:xfrm>
            <a:off x="2817813" y="76200"/>
            <a:ext cx="6021387" cy="11430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="0" baseline="0"/>
              <a:t>Finding the Partial-Fraction Decomposition When the Denominator Has a Distinct Irreducible Quadratic Factor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3E1507-3DFF-4340-8D11-17E4847492B1}" type="slidenum">
              <a:rPr lang="en-US"/>
              <a:pPr/>
              <a:t>36</a:t>
            </a:fld>
            <a:endParaRPr lang="en-CA"/>
          </a:p>
        </p:txBody>
      </p:sp>
      <p:sp>
        <p:nvSpPr>
          <p:cNvPr id="8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358146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4</a:t>
            </a:r>
          </a:p>
        </p:txBody>
      </p:sp>
      <p:sp>
        <p:nvSpPr>
          <p:cNvPr id="4358148" name="Text Box 4" descr="Pink tissue paper"/>
          <p:cNvSpPr txBox="1">
            <a:spLocks noChangeArrowheads="1"/>
          </p:cNvSpPr>
          <p:nvPr/>
        </p:nvSpPr>
        <p:spPr bwMode="auto">
          <a:xfrm>
            <a:off x="609600" y="1219200"/>
            <a:ext cx="5181600" cy="67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2800" b="0" baseline="0">
                <a:solidFill>
                  <a:srgbClr val="007DB7"/>
                </a:solidFill>
              </a:rPr>
              <a:t>Solution continued</a:t>
            </a:r>
          </a:p>
        </p:txBody>
      </p:sp>
      <p:sp>
        <p:nvSpPr>
          <p:cNvPr id="4358149" name="Text Box 5" descr="Pink tissue paper"/>
          <p:cNvSpPr txBox="1">
            <a:spLocks noChangeArrowheads="1"/>
          </p:cNvSpPr>
          <p:nvPr/>
        </p:nvSpPr>
        <p:spPr bwMode="auto">
          <a:xfrm>
            <a:off x="685800" y="2082800"/>
            <a:ext cx="8153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1371600" indent="-1371600">
              <a:defRPr sz="2400">
                <a:solidFill>
                  <a:schemeClr val="tx1"/>
                </a:solidFill>
                <a:latin typeface="Arial" charset="0"/>
              </a:defRPr>
            </a:lvl1pPr>
            <a:lvl2pPr marL="19431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5146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0861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6576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572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029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486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aseline="0">
                <a:latin typeface="Times New Roman" pitchFamily="18" charset="0"/>
              </a:rPr>
              <a:t>Step 5</a:t>
            </a:r>
            <a:r>
              <a:rPr lang="en-US" sz="3200" b="0" baseline="0">
                <a:latin typeface="Times New Roman" pitchFamily="18" charset="0"/>
              </a:rPr>
              <a:t>	Substitute </a:t>
            </a:r>
            <a:r>
              <a:rPr lang="en-US" sz="3200" b="0" i="1" baseline="0">
                <a:latin typeface="Times New Roman" pitchFamily="18" charset="0"/>
              </a:rPr>
              <a:t>A</a:t>
            </a:r>
            <a:r>
              <a:rPr lang="en-US" sz="3200" b="0" baseline="0">
                <a:latin typeface="Times New Roman" pitchFamily="18" charset="0"/>
              </a:rPr>
              <a:t> = 1, </a:t>
            </a:r>
            <a:r>
              <a:rPr lang="en-US" sz="3200" b="0" i="1" baseline="0">
                <a:latin typeface="Times New Roman" pitchFamily="18" charset="0"/>
              </a:rPr>
              <a:t>B</a:t>
            </a:r>
            <a:r>
              <a:rPr lang="en-US" sz="3200" b="0" baseline="0">
                <a:latin typeface="Times New Roman" pitchFamily="18" charset="0"/>
              </a:rPr>
              <a:t> = 2, and </a:t>
            </a:r>
            <a:r>
              <a:rPr lang="en-US" sz="3200" b="0" i="1" baseline="0">
                <a:latin typeface="Times New Roman" pitchFamily="18" charset="0"/>
              </a:rPr>
              <a:t>C = </a:t>
            </a:r>
            <a:r>
              <a:rPr lang="en-US" sz="3200" b="0" baseline="0">
                <a:latin typeface="Times New Roman" pitchFamily="18" charset="0"/>
              </a:rPr>
              <a:t>0 into the decomposition in Step 1 to get:</a:t>
            </a:r>
          </a:p>
        </p:txBody>
      </p:sp>
      <p:graphicFrame>
        <p:nvGraphicFramePr>
          <p:cNvPr id="4358150" name="Object 6" descr="Pink tissue paper"/>
          <p:cNvGraphicFramePr>
            <a:graphicFrameLocks noChangeAspect="1"/>
          </p:cNvGraphicFramePr>
          <p:nvPr/>
        </p:nvGraphicFramePr>
        <p:xfrm>
          <a:off x="2386013" y="3505200"/>
          <a:ext cx="5056187" cy="121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58155" name="Equation" r:id="rId5" imgW="5054400" imgH="1218960" progId="Equation.DSMT4">
                  <p:embed/>
                </p:oleObj>
              </mc:Choice>
              <mc:Fallback>
                <p:oleObj name="Equation" r:id="rId5" imgW="5054400" imgH="1218960" progId="Equation.DSMT4">
                  <p:embed/>
                  <p:pic>
                    <p:nvPicPr>
                      <p:cNvPr id="0" name="Object 6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86013" y="3505200"/>
                        <a:ext cx="5056187" cy="1219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58151" name="Rectangle 7"/>
          <p:cNvSpPr>
            <a:spLocks noChangeArrowheads="1"/>
          </p:cNvSpPr>
          <p:nvPr/>
        </p:nvSpPr>
        <p:spPr bwMode="auto">
          <a:xfrm>
            <a:off x="2817813" y="76200"/>
            <a:ext cx="6021387" cy="11430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="0" baseline="0"/>
              <a:t>Finding the Partial-Fraction Decomposition When the Denominator Has a Distinct Irreducible Quadratic Factor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329BA4-D1E1-41DB-B70B-827D50F1C43F}" type="slidenum">
              <a:rPr lang="en-US" smtClean="0"/>
              <a:pPr/>
              <a:t>37</a:t>
            </a:fld>
            <a:endParaRPr lang="en-CA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2010 Pearson Education, Inc.  All rights reserved</a:t>
            </a:r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0744" y="1161288"/>
            <a:ext cx="6382512" cy="4535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1763534"/>
      </p:ext>
    </p:extLst>
  </p:cSld>
  <p:clrMapOvr>
    <a:masterClrMapping/>
  </p:clrMapOvr>
  <p:transition spd="med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D4F12C-B34D-4837-B1BC-D7772CEB0AA8}" type="slidenum">
              <a:rPr lang="en-US"/>
              <a:pPr/>
              <a:t>38</a:t>
            </a:fld>
            <a:endParaRPr lang="en-CA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36019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8153400" cy="1752600"/>
          </a:xfrm>
        </p:spPr>
        <p:txBody>
          <a:bodyPr anchor="ctr"/>
          <a:lstStyle/>
          <a:p>
            <a:pPr algn="ctr"/>
            <a:r>
              <a:rPr lang="en-US">
                <a:latin typeface="Arial Narrow" pitchFamily="34" charset="0"/>
              </a:rPr>
              <a:t>CASE 4: THE DENOMINATOR HAS A REPEATED IRREDUCIBLE QUADRATIC FACTOR</a:t>
            </a:r>
          </a:p>
        </p:txBody>
      </p:sp>
      <p:sp>
        <p:nvSpPr>
          <p:cNvPr id="4360195" name="Text Box 3" descr="Pink tissue paper"/>
          <p:cNvSpPr txBox="1">
            <a:spLocks noChangeArrowheads="1"/>
          </p:cNvSpPr>
          <p:nvPr/>
        </p:nvSpPr>
        <p:spPr bwMode="auto">
          <a:xfrm>
            <a:off x="914400" y="3005138"/>
            <a:ext cx="75438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571500">
              <a:defRPr sz="2400">
                <a:solidFill>
                  <a:schemeClr val="tx1"/>
                </a:solidFill>
                <a:latin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en-US" sz="3200" b="0" baseline="0">
              <a:latin typeface="Times" pitchFamily="18" charset="0"/>
            </a:endParaRPr>
          </a:p>
        </p:txBody>
      </p:sp>
      <p:sp>
        <p:nvSpPr>
          <p:cNvPr id="4360196" name="Text Box 4" descr="Pink tissue paper"/>
          <p:cNvSpPr txBox="1">
            <a:spLocks noChangeArrowheads="1"/>
          </p:cNvSpPr>
          <p:nvPr/>
        </p:nvSpPr>
        <p:spPr bwMode="auto">
          <a:xfrm>
            <a:off x="609600" y="2090738"/>
            <a:ext cx="81534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571500">
              <a:defRPr sz="2400">
                <a:solidFill>
                  <a:schemeClr val="tx1"/>
                </a:solidFill>
                <a:latin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000" b="0" baseline="0">
                <a:latin typeface="Times New Roman" pitchFamily="18" charset="0"/>
              </a:rPr>
              <a:t>Suppose the denominator </a:t>
            </a:r>
            <a:r>
              <a:rPr lang="en-US" sz="3000" b="0" i="1" baseline="0">
                <a:latin typeface="Times New Roman" pitchFamily="18" charset="0"/>
              </a:rPr>
              <a:t>Q</a:t>
            </a:r>
            <a:r>
              <a:rPr lang="en-US" sz="3000" b="0" baseline="0">
                <a:latin typeface="Times New Roman" pitchFamily="18" charset="0"/>
              </a:rPr>
              <a:t>(</a:t>
            </a:r>
            <a:r>
              <a:rPr lang="en-US" sz="3000" b="0" i="1" baseline="0">
                <a:latin typeface="Times New Roman" pitchFamily="18" charset="0"/>
              </a:rPr>
              <a:t>x</a:t>
            </a:r>
            <a:r>
              <a:rPr lang="en-US" sz="3000" b="0" baseline="0">
                <a:latin typeface="Times New Roman" pitchFamily="18" charset="0"/>
              </a:rPr>
              <a:t>) has a factor (</a:t>
            </a:r>
            <a:r>
              <a:rPr lang="en-US" sz="3000" b="0" i="1" baseline="0">
                <a:latin typeface="Times New Roman" pitchFamily="18" charset="0"/>
              </a:rPr>
              <a:t>ax</a:t>
            </a:r>
            <a:r>
              <a:rPr lang="en-US" sz="3000" b="0">
                <a:latin typeface="Times New Roman" pitchFamily="18" charset="0"/>
              </a:rPr>
              <a:t>2</a:t>
            </a:r>
            <a:r>
              <a:rPr lang="en-US" sz="3000" b="0" baseline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3000" b="0" baseline="0">
                <a:latin typeface="Times New Roman" pitchFamily="18" charset="0"/>
              </a:rPr>
              <a:t>+</a:t>
            </a:r>
            <a:r>
              <a:rPr lang="en-US" b="0"/>
              <a:t> </a:t>
            </a:r>
            <a:r>
              <a:rPr lang="en-US" sz="3000" b="0" i="1" baseline="0">
                <a:latin typeface="Times New Roman" pitchFamily="18" charset="0"/>
              </a:rPr>
              <a:t>bx</a:t>
            </a:r>
            <a:r>
              <a:rPr lang="en-US" b="0"/>
              <a:t> </a:t>
            </a:r>
            <a:r>
              <a:rPr lang="en-US" sz="3000" b="0" baseline="0">
                <a:latin typeface="Times New Roman" pitchFamily="18" charset="0"/>
              </a:rPr>
              <a:t>+ </a:t>
            </a:r>
            <a:r>
              <a:rPr lang="en-US" sz="3000" b="0" i="1" baseline="0">
                <a:latin typeface="Times New Roman" pitchFamily="18" charset="0"/>
              </a:rPr>
              <a:t>c</a:t>
            </a:r>
            <a:r>
              <a:rPr lang="en-US" sz="3000" b="0" baseline="0">
                <a:latin typeface="Times New Roman" pitchFamily="18" charset="0"/>
              </a:rPr>
              <a:t>)</a:t>
            </a:r>
            <a:r>
              <a:rPr lang="en-US" sz="3000" b="0" i="1">
                <a:latin typeface="Times New Roman" pitchFamily="18" charset="0"/>
              </a:rPr>
              <a:t> m</a:t>
            </a:r>
            <a:r>
              <a:rPr lang="en-US" sz="3000" b="0" baseline="0">
                <a:latin typeface="Times New Roman" pitchFamily="18" charset="0"/>
              </a:rPr>
              <a:t> where </a:t>
            </a:r>
            <a:r>
              <a:rPr lang="en-US" sz="3000" b="0" i="1" baseline="0">
                <a:latin typeface="Times New Roman" pitchFamily="18" charset="0"/>
              </a:rPr>
              <a:t>m </a:t>
            </a:r>
            <a:r>
              <a:rPr lang="en-US" sz="3000" b="0" baseline="0">
                <a:latin typeface="Times New Roman" pitchFamily="18" charset="0"/>
              </a:rPr>
              <a:t>≥ 2 is an integer and </a:t>
            </a:r>
            <a:r>
              <a:rPr lang="en-US" sz="3000" b="0" i="1" baseline="0">
                <a:latin typeface="Times New Roman" pitchFamily="18" charset="0"/>
              </a:rPr>
              <a:t>ax</a:t>
            </a:r>
            <a:r>
              <a:rPr lang="en-US" sz="3000" b="0">
                <a:latin typeface="Times New Roman" pitchFamily="18" charset="0"/>
              </a:rPr>
              <a:t>2</a:t>
            </a:r>
            <a:r>
              <a:rPr lang="en-US" b="0"/>
              <a:t> </a:t>
            </a:r>
            <a:r>
              <a:rPr lang="en-US" sz="3000" b="0" baseline="0">
                <a:latin typeface="Times New Roman" pitchFamily="18" charset="0"/>
              </a:rPr>
              <a:t>+</a:t>
            </a:r>
            <a:r>
              <a:rPr lang="en-US" b="0"/>
              <a:t> </a:t>
            </a:r>
            <a:r>
              <a:rPr lang="en-US" sz="3000" b="0" i="1" baseline="0">
                <a:latin typeface="Times New Roman" pitchFamily="18" charset="0"/>
              </a:rPr>
              <a:t>bx</a:t>
            </a:r>
            <a:r>
              <a:rPr lang="en-US" sz="3000" b="0" baseline="0">
                <a:latin typeface="Times New Roman" pitchFamily="18" charset="0"/>
              </a:rPr>
              <a:t> + </a:t>
            </a:r>
            <a:r>
              <a:rPr lang="en-US" sz="3000" b="0" i="1" baseline="0">
                <a:latin typeface="Times New Roman" pitchFamily="18" charset="0"/>
              </a:rPr>
              <a:t>c</a:t>
            </a:r>
            <a:r>
              <a:rPr lang="en-US" sz="3000" b="0" baseline="0">
                <a:latin typeface="Times New Roman" pitchFamily="18" charset="0"/>
              </a:rPr>
              <a:t> is irreducible. </a:t>
            </a:r>
            <a:r>
              <a:rPr lang="en-US" sz="3000" b="0" baseline="0">
                <a:latin typeface="Times" pitchFamily="18" charset="0"/>
              </a:rPr>
              <a:t>Then the portion of the </a:t>
            </a:r>
          </a:p>
        </p:txBody>
      </p:sp>
      <p:sp>
        <p:nvSpPr>
          <p:cNvPr id="4360197" name="Text Box 5" descr="Pink tissue paper"/>
          <p:cNvSpPr txBox="1">
            <a:spLocks noChangeArrowheads="1"/>
          </p:cNvSpPr>
          <p:nvPr/>
        </p:nvSpPr>
        <p:spPr bwMode="auto">
          <a:xfrm>
            <a:off x="609600" y="4419600"/>
            <a:ext cx="8153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571500">
              <a:defRPr sz="2400">
                <a:solidFill>
                  <a:schemeClr val="tx1"/>
                </a:solidFill>
                <a:latin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000" b="0" baseline="0">
                <a:latin typeface="Times" pitchFamily="18" charset="0"/>
              </a:rPr>
              <a:t>corresponds to the factor (</a:t>
            </a:r>
            <a:r>
              <a:rPr lang="en-US" sz="3000" b="0" i="1" baseline="0">
                <a:latin typeface="Times New Roman" pitchFamily="18" charset="0"/>
              </a:rPr>
              <a:t>ax</a:t>
            </a:r>
            <a:r>
              <a:rPr lang="en-US" sz="3000" b="0">
                <a:latin typeface="Times New Roman" pitchFamily="18" charset="0"/>
              </a:rPr>
              <a:t>2</a:t>
            </a:r>
            <a:r>
              <a:rPr lang="en-US" sz="3000" b="0" baseline="0">
                <a:latin typeface="Times New Roman" pitchFamily="18" charset="0"/>
              </a:rPr>
              <a:t> + </a:t>
            </a:r>
            <a:r>
              <a:rPr lang="en-US" sz="3000" b="0" i="1" baseline="0">
                <a:latin typeface="Times New Roman" pitchFamily="18" charset="0"/>
              </a:rPr>
              <a:t>bx</a:t>
            </a:r>
            <a:r>
              <a:rPr lang="en-US" sz="3000" b="0" baseline="0">
                <a:latin typeface="Times New Roman" pitchFamily="18" charset="0"/>
              </a:rPr>
              <a:t> + </a:t>
            </a:r>
            <a:r>
              <a:rPr lang="en-US" sz="3000" b="0" i="1" baseline="0">
                <a:latin typeface="Times New Roman" pitchFamily="18" charset="0"/>
              </a:rPr>
              <a:t>c</a:t>
            </a:r>
            <a:r>
              <a:rPr lang="en-US" sz="3000" b="0" baseline="0">
                <a:latin typeface="Times New Roman" pitchFamily="18" charset="0"/>
              </a:rPr>
              <a:t>)</a:t>
            </a:r>
            <a:r>
              <a:rPr lang="en-US" sz="3000" b="0" i="1">
                <a:latin typeface="Times New Roman" pitchFamily="18" charset="0"/>
              </a:rPr>
              <a:t>m</a:t>
            </a:r>
            <a:r>
              <a:rPr lang="en-US" sz="3000" b="0" baseline="0">
                <a:latin typeface="Times New Roman" pitchFamily="18" charset="0"/>
              </a:rPr>
              <a:t> has the form</a:t>
            </a:r>
            <a:endParaRPr lang="en-US" sz="3000" b="0" baseline="0">
              <a:latin typeface="Times" pitchFamily="18" charset="0"/>
            </a:endParaRPr>
          </a:p>
        </p:txBody>
      </p:sp>
      <p:graphicFrame>
        <p:nvGraphicFramePr>
          <p:cNvPr id="4360198" name="Object 6" descr="Pink tissue paper"/>
          <p:cNvGraphicFramePr>
            <a:graphicFrameLocks noChangeAspect="1"/>
          </p:cNvGraphicFramePr>
          <p:nvPr/>
        </p:nvGraphicFramePr>
        <p:xfrm>
          <a:off x="5867400" y="3500438"/>
          <a:ext cx="889000" cy="1104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60207" name="Equation" r:id="rId5" imgW="888840" imgH="1104840" progId="Equation.DSMT4">
                  <p:embed/>
                </p:oleObj>
              </mc:Choice>
              <mc:Fallback>
                <p:oleObj name="Equation" r:id="rId5" imgW="888840" imgH="1104840" progId="Equation.DSMT4">
                  <p:embed/>
                  <p:pic>
                    <p:nvPicPr>
                      <p:cNvPr id="0" name="Object 6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67400" y="3500438"/>
                        <a:ext cx="889000" cy="1104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60199" name="Text Box 7" descr="Pink tissue paper"/>
          <p:cNvSpPr txBox="1">
            <a:spLocks noChangeArrowheads="1"/>
          </p:cNvSpPr>
          <p:nvPr/>
        </p:nvSpPr>
        <p:spPr bwMode="auto">
          <a:xfrm>
            <a:off x="609600" y="3719513"/>
            <a:ext cx="81534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571500">
              <a:defRPr sz="2400">
                <a:solidFill>
                  <a:schemeClr val="tx1"/>
                </a:solidFill>
                <a:latin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000" b="0" baseline="0">
                <a:latin typeface="Times" pitchFamily="18" charset="0"/>
              </a:rPr>
              <a:t>partial-fraction decomposition of            that</a:t>
            </a:r>
          </a:p>
        </p:txBody>
      </p:sp>
      <p:graphicFrame>
        <p:nvGraphicFramePr>
          <p:cNvPr id="4360200" name="Object 8" descr="Pink tissue paper"/>
          <p:cNvGraphicFramePr>
            <a:graphicFrameLocks noChangeAspect="1"/>
          </p:cNvGraphicFramePr>
          <p:nvPr/>
        </p:nvGraphicFramePr>
        <p:xfrm>
          <a:off x="825500" y="5448300"/>
          <a:ext cx="7773988" cy="1181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60208" name="Equation" r:id="rId7" imgW="7772400" imgH="1180800" progId="Equation.DSMT4">
                  <p:embed/>
                </p:oleObj>
              </mc:Choice>
              <mc:Fallback>
                <p:oleObj name="Equation" r:id="rId7" imgW="7772400" imgH="1180800" progId="Equation.DSMT4">
                  <p:embed/>
                  <p:pic>
                    <p:nvPicPr>
                      <p:cNvPr id="0" name="Object 8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5500" y="5448300"/>
                        <a:ext cx="7773988" cy="1181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BB84FB-0EFE-45B9-9939-BBE8BEBFAE63}" type="slidenum">
              <a:rPr lang="en-US"/>
              <a:pPr/>
              <a:t>39</a:t>
            </a:fld>
            <a:endParaRPr lang="en-CA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364290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5</a:t>
            </a:r>
          </a:p>
        </p:txBody>
      </p:sp>
      <p:sp>
        <p:nvSpPr>
          <p:cNvPr id="4364291" name="Rectangle 3"/>
          <p:cNvSpPr>
            <a:spLocks noChangeArrowheads="1"/>
          </p:cNvSpPr>
          <p:nvPr/>
        </p:nvSpPr>
        <p:spPr bwMode="auto">
          <a:xfrm>
            <a:off x="2817813" y="76200"/>
            <a:ext cx="6021387" cy="12192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="0" baseline="0"/>
              <a:t>Finding the Partial-Fraction Decomposition When the Denominator Has a Repeated Irreducible Quadratic Factor</a:t>
            </a:r>
          </a:p>
        </p:txBody>
      </p:sp>
      <p:graphicFrame>
        <p:nvGraphicFramePr>
          <p:cNvPr id="4364292" name="Object 4" descr="Pink tissue paper"/>
          <p:cNvGraphicFramePr>
            <a:graphicFrameLocks noChangeAspect="1"/>
          </p:cNvGraphicFramePr>
          <p:nvPr/>
        </p:nvGraphicFramePr>
        <p:xfrm>
          <a:off x="2425700" y="2667000"/>
          <a:ext cx="4279900" cy="129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64300" name="Equation" r:id="rId4" imgW="4279680" imgH="1295280" progId="Equation.DSMT4">
                  <p:embed/>
                </p:oleObj>
              </mc:Choice>
              <mc:Fallback>
                <p:oleObj name="Equation" r:id="rId4" imgW="4279680" imgH="1295280" progId="Equation.DSMT4">
                  <p:embed/>
                  <p:pic>
                    <p:nvPicPr>
                      <p:cNvPr id="0" name="Object 4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25700" y="2667000"/>
                        <a:ext cx="4279900" cy="1295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6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64293" name="Text Box 5" descr="Pink tissue paper"/>
          <p:cNvSpPr txBox="1">
            <a:spLocks noChangeArrowheads="1"/>
          </p:cNvSpPr>
          <p:nvPr/>
        </p:nvSpPr>
        <p:spPr bwMode="auto">
          <a:xfrm>
            <a:off x="647700" y="1892300"/>
            <a:ext cx="78486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6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10287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6002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21717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7432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4572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="0" baseline="0">
                <a:latin typeface="Times New Roman" pitchFamily="18" charset="0"/>
              </a:rPr>
              <a:t>Find the partial-fraction decomposition of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0493E1-133F-43EA-BF77-AF41800B4F8A}" type="slidenum">
              <a:rPr lang="en-US"/>
              <a:pPr/>
              <a:t>40</a:t>
            </a:fld>
            <a:endParaRPr lang="en-CA"/>
          </a:p>
        </p:txBody>
      </p:sp>
      <p:sp>
        <p:nvSpPr>
          <p:cNvPr id="10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366338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5</a:t>
            </a:r>
          </a:p>
        </p:txBody>
      </p:sp>
      <p:graphicFrame>
        <p:nvGraphicFramePr>
          <p:cNvPr id="4366342" name="Object 6" descr="Pink tissue paper"/>
          <p:cNvGraphicFramePr>
            <a:graphicFrameLocks noChangeAspect="1"/>
          </p:cNvGraphicFramePr>
          <p:nvPr/>
        </p:nvGraphicFramePr>
        <p:xfrm>
          <a:off x="914400" y="4114800"/>
          <a:ext cx="3848100" cy="1155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66355" name="Equation" r:id="rId4" imgW="3848040" imgH="1155600" progId="Equation.DSMT4">
                  <p:embed/>
                </p:oleObj>
              </mc:Choice>
              <mc:Fallback>
                <p:oleObj name="Equation" r:id="rId4" imgW="3848040" imgH="1155600" progId="Equation.DSMT4">
                  <p:embed/>
                  <p:pic>
                    <p:nvPicPr>
                      <p:cNvPr id="0" name="Object 6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4114800"/>
                        <a:ext cx="3848100" cy="1155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6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66343" name="Object 7" descr="Pink tissue paper"/>
          <p:cNvGraphicFramePr>
            <a:graphicFrameLocks noChangeAspect="1"/>
          </p:cNvGraphicFramePr>
          <p:nvPr/>
        </p:nvGraphicFramePr>
        <p:xfrm>
          <a:off x="4749800" y="4127500"/>
          <a:ext cx="3746500" cy="1117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66356" name="Equation" r:id="rId7" imgW="3746160" imgH="1117440" progId="Equation.DSMT4">
                  <p:embed/>
                </p:oleObj>
              </mc:Choice>
              <mc:Fallback>
                <p:oleObj name="Equation" r:id="rId7" imgW="3746160" imgH="1117440" progId="Equation.DSMT4">
                  <p:embed/>
                  <p:pic>
                    <p:nvPicPr>
                      <p:cNvPr id="0" name="Object 7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49800" y="4127500"/>
                        <a:ext cx="3746500" cy="1117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6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66344" name="Rectangle 8"/>
          <p:cNvSpPr>
            <a:spLocks noChangeArrowheads="1"/>
          </p:cNvSpPr>
          <p:nvPr/>
        </p:nvSpPr>
        <p:spPr bwMode="auto">
          <a:xfrm>
            <a:off x="2817813" y="76200"/>
            <a:ext cx="6021387" cy="12192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="0" baseline="0"/>
              <a:t>Finding the Partial-Fraction Decomposition When the Denominator Has a Repeated Irreducible Quadratic Factor</a:t>
            </a:r>
          </a:p>
        </p:txBody>
      </p:sp>
      <p:grpSp>
        <p:nvGrpSpPr>
          <p:cNvPr id="4366346" name="Group 10"/>
          <p:cNvGrpSpPr>
            <a:grpSpLocks/>
          </p:cNvGrpSpPr>
          <p:nvPr/>
        </p:nvGrpSpPr>
        <p:grpSpPr bwMode="auto">
          <a:xfrm>
            <a:off x="647700" y="1219200"/>
            <a:ext cx="7848600" cy="2133600"/>
            <a:chOff x="408" y="1824"/>
            <a:chExt cx="4944" cy="1344"/>
          </a:xfrm>
        </p:grpSpPr>
        <p:sp>
          <p:nvSpPr>
            <p:cNvPr id="4366347" name="Text Box 11" descr="Pink tissue paper"/>
            <p:cNvSpPr txBox="1">
              <a:spLocks noChangeArrowheads="1"/>
            </p:cNvSpPr>
            <p:nvPr/>
          </p:nvSpPr>
          <p:spPr bwMode="auto">
            <a:xfrm>
              <a:off x="408" y="1824"/>
              <a:ext cx="1152" cy="4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 r:embed="rId6"/>
                    <a:srcRect/>
                    <a:tile tx="0" ty="0" sx="100000" sy="100000" flip="none" algn="tl"/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sz="2800" b="0" baseline="0">
                  <a:solidFill>
                    <a:srgbClr val="007DB7"/>
                  </a:solidFill>
                </a:rPr>
                <a:t>Solution</a:t>
              </a:r>
            </a:p>
          </p:txBody>
        </p:sp>
        <p:sp>
          <p:nvSpPr>
            <p:cNvPr id="4366348" name="Text Box 12" descr="Pink tissue paper"/>
            <p:cNvSpPr txBox="1">
              <a:spLocks noChangeArrowheads="1"/>
            </p:cNvSpPr>
            <p:nvPr/>
          </p:nvSpPr>
          <p:spPr bwMode="auto">
            <a:xfrm>
              <a:off x="408" y="2160"/>
              <a:ext cx="4944" cy="10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 r:embed="rId6"/>
                    <a:srcRect/>
                    <a:tile tx="0" ty="0" sx="100000" sy="100000" flip="none" algn="tl"/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marL="1371600" indent="-137160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1943100" indent="-45720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2514600" indent="-45720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3086100" indent="-45720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3657600" indent="-45720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41148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45720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50292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54864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 sz="2800" baseline="0">
                  <a:latin typeface="Times New Roman" pitchFamily="18" charset="0"/>
                </a:rPr>
                <a:t>Step 1</a:t>
              </a:r>
              <a:r>
                <a:rPr lang="en-US" sz="2800" b="0" baseline="0">
                  <a:latin typeface="Times New Roman" pitchFamily="18" charset="0"/>
                </a:rPr>
                <a:t>	(</a:t>
              </a:r>
              <a:r>
                <a:rPr lang="en-US" sz="2800" b="0" i="1" baseline="0">
                  <a:latin typeface="Times New Roman" pitchFamily="18" charset="0"/>
                </a:rPr>
                <a:t>x</a:t>
              </a:r>
              <a:r>
                <a:rPr lang="en-US" sz="2800" b="0" baseline="0">
                  <a:latin typeface="Times New Roman" pitchFamily="18" charset="0"/>
                </a:rPr>
                <a:t> – 1) is a nonrepeating linear factor, (</a:t>
              </a:r>
              <a:r>
                <a:rPr lang="en-US" sz="2800" b="0" i="1" baseline="0">
                  <a:latin typeface="Times New Roman" pitchFamily="18" charset="0"/>
                </a:rPr>
                <a:t>x</a:t>
              </a:r>
              <a:r>
                <a:rPr lang="en-US" sz="2800" b="0">
                  <a:latin typeface="Times New Roman" pitchFamily="18" charset="0"/>
                </a:rPr>
                <a:t>2</a:t>
              </a:r>
              <a:r>
                <a:rPr lang="en-US" b="0"/>
                <a:t> </a:t>
              </a:r>
              <a:r>
                <a:rPr lang="en-US" sz="2800" b="0" baseline="0">
                  <a:latin typeface="Times New Roman" pitchFamily="18" charset="0"/>
                </a:rPr>
                <a:t>+</a:t>
              </a:r>
              <a:r>
                <a:rPr lang="en-US" sz="2800" b="0" baseline="0">
                  <a:latin typeface="Times New Roman" pitchFamily="18" charset="0"/>
                  <a:cs typeface="Times New Roman" pitchFamily="18" charset="0"/>
                </a:rPr>
                <a:t> </a:t>
              </a:r>
              <a:r>
                <a:rPr lang="en-US" sz="2800" b="0" baseline="0">
                  <a:latin typeface="Times New Roman" pitchFamily="18" charset="0"/>
                </a:rPr>
                <a:t>4) is an irreducible quadratic factor repeated twice, the partial-fraction decomposition has the form</a:t>
              </a: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C29DD0-AA4D-4941-8912-2FDD273B44AB}" type="slidenum">
              <a:rPr lang="en-US"/>
              <a:pPr/>
              <a:t>41</a:t>
            </a:fld>
            <a:endParaRPr lang="en-CA"/>
          </a:p>
        </p:txBody>
      </p:sp>
      <p:sp>
        <p:nvSpPr>
          <p:cNvPr id="9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368386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5</a:t>
            </a:r>
          </a:p>
        </p:txBody>
      </p:sp>
      <p:sp>
        <p:nvSpPr>
          <p:cNvPr id="4368388" name="Text Box 4" descr="Pink tissue paper"/>
          <p:cNvSpPr txBox="1">
            <a:spLocks noChangeArrowheads="1"/>
          </p:cNvSpPr>
          <p:nvPr/>
        </p:nvSpPr>
        <p:spPr bwMode="auto">
          <a:xfrm>
            <a:off x="609600" y="1225550"/>
            <a:ext cx="3276600" cy="67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2800" b="0" baseline="0">
                <a:solidFill>
                  <a:srgbClr val="007DB7"/>
                </a:solidFill>
              </a:rPr>
              <a:t>Solution continued</a:t>
            </a:r>
          </a:p>
        </p:txBody>
      </p:sp>
      <p:graphicFrame>
        <p:nvGraphicFramePr>
          <p:cNvPr id="4368402" name="Object 18" descr="Pink tissue paper"/>
          <p:cNvGraphicFramePr>
            <a:graphicFrameLocks noChangeAspect="1"/>
          </p:cNvGraphicFramePr>
          <p:nvPr/>
        </p:nvGraphicFramePr>
        <p:xfrm>
          <a:off x="622300" y="4038600"/>
          <a:ext cx="37973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68412" name="Equation" r:id="rId5" imgW="3797280" imgH="457200" progId="Equation.DSMT4">
                  <p:embed/>
                </p:oleObj>
              </mc:Choice>
              <mc:Fallback>
                <p:oleObj name="Equation" r:id="rId5" imgW="3797280" imgH="457200" progId="Equation.DSMT4">
                  <p:embed/>
                  <p:pic>
                    <p:nvPicPr>
                      <p:cNvPr id="0" name="Object 18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2300" y="4038600"/>
                        <a:ext cx="37973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68403" name="Object 19" descr="Pink tissue paper"/>
          <p:cNvGraphicFramePr>
            <a:graphicFrameLocks noChangeAspect="1"/>
          </p:cNvGraphicFramePr>
          <p:nvPr/>
        </p:nvGraphicFramePr>
        <p:xfrm>
          <a:off x="1014413" y="4610100"/>
          <a:ext cx="7773987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68413" name="Equation" r:id="rId7" imgW="7772400" imgH="647640" progId="Equation.DSMT4">
                  <p:embed/>
                </p:oleObj>
              </mc:Choice>
              <mc:Fallback>
                <p:oleObj name="Equation" r:id="rId7" imgW="7772400" imgH="647640" progId="Equation.DSMT4">
                  <p:embed/>
                  <p:pic>
                    <p:nvPicPr>
                      <p:cNvPr id="0" name="Object 19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4413" y="4610100"/>
                        <a:ext cx="7773987" cy="647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68404" name="Rectangle 20"/>
          <p:cNvSpPr>
            <a:spLocks noChangeArrowheads="1"/>
          </p:cNvSpPr>
          <p:nvPr/>
        </p:nvSpPr>
        <p:spPr bwMode="auto">
          <a:xfrm>
            <a:off x="2817813" y="76200"/>
            <a:ext cx="6021387" cy="12192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="0" baseline="0"/>
              <a:t>Finding the Partial-Fraction Decomposition When the Denominator Has a Repeated Irreducible Quadratic Factor</a:t>
            </a:r>
          </a:p>
        </p:txBody>
      </p:sp>
      <p:sp>
        <p:nvSpPr>
          <p:cNvPr id="4368405" name="Text Box 21" descr="Pink tissue paper"/>
          <p:cNvSpPr txBox="1">
            <a:spLocks noChangeArrowheads="1"/>
          </p:cNvSpPr>
          <p:nvPr/>
        </p:nvSpPr>
        <p:spPr bwMode="auto">
          <a:xfrm>
            <a:off x="533400" y="2432050"/>
            <a:ext cx="7848600" cy="1073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1030288" indent="-1030288">
              <a:defRPr sz="2400">
                <a:solidFill>
                  <a:schemeClr val="tx1"/>
                </a:solidFill>
                <a:latin typeface="Arial" charset="0"/>
              </a:defRPr>
            </a:lvl1pPr>
            <a:lvl2pPr marL="19431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5146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0861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6576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572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029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486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800" baseline="0">
                <a:latin typeface="Times New Roman" pitchFamily="18" charset="0"/>
              </a:rPr>
              <a:t>Step 2 </a:t>
            </a:r>
            <a:r>
              <a:rPr lang="en-US" sz="2800" b="0" baseline="0">
                <a:latin typeface="Times New Roman" pitchFamily="18" charset="0"/>
              </a:rPr>
              <a:t>Multiply both sides by the original denominator,  use the distributive property,  and eliminate common factors.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4D1CA9-9925-446D-92FF-4CE9DAD37DB9}" type="slidenum">
              <a:rPr lang="en-US"/>
              <a:pPr/>
              <a:t>42</a:t>
            </a:fld>
            <a:endParaRPr lang="en-CA"/>
          </a:p>
        </p:txBody>
      </p:sp>
      <p:sp>
        <p:nvSpPr>
          <p:cNvPr id="10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370434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5</a:t>
            </a:r>
          </a:p>
        </p:txBody>
      </p:sp>
      <p:sp>
        <p:nvSpPr>
          <p:cNvPr id="4370436" name="Text Box 4" descr="Pink tissue paper"/>
          <p:cNvSpPr txBox="1">
            <a:spLocks noChangeArrowheads="1"/>
          </p:cNvSpPr>
          <p:nvPr/>
        </p:nvSpPr>
        <p:spPr bwMode="auto">
          <a:xfrm>
            <a:off x="609600" y="1219200"/>
            <a:ext cx="5181600" cy="67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2800" b="0" baseline="0">
                <a:solidFill>
                  <a:srgbClr val="007DB7"/>
                </a:solidFill>
              </a:rPr>
              <a:t>Solution continued</a:t>
            </a:r>
          </a:p>
        </p:txBody>
      </p:sp>
      <p:sp>
        <p:nvSpPr>
          <p:cNvPr id="4370437" name="Text Box 5" descr="Pink tissue paper"/>
          <p:cNvSpPr txBox="1">
            <a:spLocks noChangeArrowheads="1"/>
          </p:cNvSpPr>
          <p:nvPr/>
        </p:nvSpPr>
        <p:spPr bwMode="auto">
          <a:xfrm>
            <a:off x="685800" y="1752600"/>
            <a:ext cx="8153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19431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5146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0861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6576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572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029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486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800" b="0" baseline="0">
                <a:latin typeface="Times New Roman" pitchFamily="18" charset="0"/>
              </a:rPr>
              <a:t>Substitute </a:t>
            </a:r>
            <a:r>
              <a:rPr lang="en-US" sz="2800" b="0" i="1" baseline="0">
                <a:latin typeface="Times New Roman" pitchFamily="18" charset="0"/>
              </a:rPr>
              <a:t>x</a:t>
            </a:r>
            <a:r>
              <a:rPr lang="en-US" sz="2800" b="0" baseline="0">
                <a:latin typeface="Times New Roman" pitchFamily="18" charset="0"/>
              </a:rPr>
              <a:t> = 1 and simplify to obtain 25 = 25</a:t>
            </a:r>
            <a:r>
              <a:rPr lang="en-US" sz="2800" b="0" i="1" baseline="0">
                <a:latin typeface="Times New Roman" pitchFamily="18" charset="0"/>
              </a:rPr>
              <a:t>A</a:t>
            </a:r>
            <a:r>
              <a:rPr lang="en-US" sz="2800" b="0" baseline="0">
                <a:latin typeface="Times New Roman" pitchFamily="18" charset="0"/>
              </a:rPr>
              <a:t>, or </a:t>
            </a:r>
            <a:r>
              <a:rPr lang="en-US" sz="2800" b="0" i="1" baseline="0">
                <a:solidFill>
                  <a:srgbClr val="EC008D"/>
                </a:solidFill>
                <a:latin typeface="Times New Roman" pitchFamily="18" charset="0"/>
              </a:rPr>
              <a:t>A</a:t>
            </a:r>
            <a:r>
              <a:rPr lang="en-US" b="0"/>
              <a:t> </a:t>
            </a:r>
            <a:r>
              <a:rPr lang="en-US" sz="2800" b="0" baseline="0">
                <a:latin typeface="Times New Roman" pitchFamily="18" charset="0"/>
              </a:rPr>
              <a:t>=</a:t>
            </a:r>
            <a:r>
              <a:rPr lang="en-US" sz="2800" b="0" baseline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800" b="0" baseline="0">
                <a:solidFill>
                  <a:srgbClr val="EC008D"/>
                </a:solidFill>
                <a:latin typeface="Times New Roman" pitchFamily="18" charset="0"/>
              </a:rPr>
              <a:t>1</a:t>
            </a:r>
            <a:r>
              <a:rPr lang="en-US" sz="2800" b="0" baseline="0">
                <a:latin typeface="Times New Roman" pitchFamily="18" charset="0"/>
              </a:rPr>
              <a:t>.</a:t>
            </a:r>
          </a:p>
        </p:txBody>
      </p:sp>
      <p:sp>
        <p:nvSpPr>
          <p:cNvPr id="4370438" name="Text Box 6" descr="Pink tissue paper"/>
          <p:cNvSpPr txBox="1">
            <a:spLocks noChangeArrowheads="1"/>
          </p:cNvSpPr>
          <p:nvPr/>
        </p:nvSpPr>
        <p:spPr bwMode="auto">
          <a:xfrm>
            <a:off x="609600" y="2743200"/>
            <a:ext cx="8153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1320800" indent="-1320800">
              <a:defRPr sz="2400">
                <a:solidFill>
                  <a:schemeClr val="tx1"/>
                </a:solidFill>
                <a:latin typeface="Arial" charset="0"/>
              </a:defRPr>
            </a:lvl1pPr>
            <a:lvl2pPr marL="20574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6289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2004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7719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2291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6863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1435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6007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800" baseline="0">
                <a:latin typeface="Times New Roman" pitchFamily="18" charset="0"/>
              </a:rPr>
              <a:t>Step 3-4</a:t>
            </a:r>
            <a:r>
              <a:rPr lang="en-US" sz="2800" b="0" baseline="0">
                <a:latin typeface="Times New Roman" pitchFamily="18" charset="0"/>
              </a:rPr>
              <a:t> Multiply the right side of equation in Step 2 and collect like terms to obtain</a:t>
            </a:r>
          </a:p>
        </p:txBody>
      </p:sp>
      <p:graphicFrame>
        <p:nvGraphicFramePr>
          <p:cNvPr id="4370439" name="Object 7" descr="Pink tissue paper"/>
          <p:cNvGraphicFramePr>
            <a:graphicFrameLocks noChangeAspect="1"/>
          </p:cNvGraphicFramePr>
          <p:nvPr/>
        </p:nvGraphicFramePr>
        <p:xfrm>
          <a:off x="762000" y="3917950"/>
          <a:ext cx="37973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70449" name="Equation" r:id="rId5" imgW="3797280" imgH="457200" progId="Equation.DSMT4">
                  <p:embed/>
                </p:oleObj>
              </mc:Choice>
              <mc:Fallback>
                <p:oleObj name="Equation" r:id="rId5" imgW="3797280" imgH="457200" progId="Equation.DSMT4">
                  <p:embed/>
                  <p:pic>
                    <p:nvPicPr>
                      <p:cNvPr id="0" name="Object 7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3917950"/>
                        <a:ext cx="37973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70440" name="Object 8" descr="Pink tissue paper"/>
          <p:cNvGraphicFramePr>
            <a:graphicFrameLocks noChangeAspect="1"/>
          </p:cNvGraphicFramePr>
          <p:nvPr/>
        </p:nvGraphicFramePr>
        <p:xfrm>
          <a:off x="1562100" y="4495800"/>
          <a:ext cx="6896100" cy="1117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70450" name="Equation" r:id="rId7" imgW="6895800" imgH="1117440" progId="Equation.DSMT4">
                  <p:embed/>
                </p:oleObj>
              </mc:Choice>
              <mc:Fallback>
                <p:oleObj name="Equation" r:id="rId7" imgW="6895800" imgH="1117440" progId="Equation.DSMT4">
                  <p:embed/>
                  <p:pic>
                    <p:nvPicPr>
                      <p:cNvPr id="0" name="Object 8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62100" y="4495800"/>
                        <a:ext cx="6896100" cy="1117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70442" name="Rectangle 10"/>
          <p:cNvSpPr>
            <a:spLocks noChangeArrowheads="1"/>
          </p:cNvSpPr>
          <p:nvPr/>
        </p:nvSpPr>
        <p:spPr bwMode="auto">
          <a:xfrm>
            <a:off x="2817813" y="76200"/>
            <a:ext cx="6021387" cy="12192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="0" baseline="0"/>
              <a:t>Finding the Partial-Fraction Decomposition When the Denominator Has a Repeated Irreducible Quadratic Factor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9627AF-CABB-4335-89E2-4F598EF43E3C}" type="slidenum">
              <a:rPr lang="en-US"/>
              <a:pPr/>
              <a:t>43</a:t>
            </a:fld>
            <a:endParaRPr lang="en-CA"/>
          </a:p>
        </p:txBody>
      </p:sp>
      <p:sp>
        <p:nvSpPr>
          <p:cNvPr id="9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372482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5</a:t>
            </a:r>
          </a:p>
        </p:txBody>
      </p:sp>
      <p:sp>
        <p:nvSpPr>
          <p:cNvPr id="4372484" name="Text Box 4" descr="Pink tissue paper"/>
          <p:cNvSpPr txBox="1">
            <a:spLocks noChangeArrowheads="1"/>
          </p:cNvSpPr>
          <p:nvPr/>
        </p:nvSpPr>
        <p:spPr bwMode="auto">
          <a:xfrm>
            <a:off x="609600" y="1219200"/>
            <a:ext cx="5181600" cy="67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2800" b="0" baseline="0">
                <a:solidFill>
                  <a:srgbClr val="007DB7"/>
                </a:solidFill>
              </a:rPr>
              <a:t>Solution continued</a:t>
            </a:r>
          </a:p>
        </p:txBody>
      </p:sp>
      <p:graphicFrame>
        <p:nvGraphicFramePr>
          <p:cNvPr id="4372485" name="Object 5" descr="Pink tissue paper"/>
          <p:cNvGraphicFramePr>
            <a:graphicFrameLocks noChangeAspect="1"/>
          </p:cNvGraphicFramePr>
          <p:nvPr/>
        </p:nvGraphicFramePr>
        <p:xfrm>
          <a:off x="1458913" y="2667000"/>
          <a:ext cx="5856287" cy="2616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72492" name="Equation" r:id="rId5" imgW="5854680" imgH="2616120" progId="Equation.DSMT4">
                  <p:embed/>
                </p:oleObj>
              </mc:Choice>
              <mc:Fallback>
                <p:oleObj name="Equation" r:id="rId5" imgW="5854680" imgH="2616120" progId="Equation.DSMT4">
                  <p:embed/>
                  <p:pic>
                    <p:nvPicPr>
                      <p:cNvPr id="0" name="Object 5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58913" y="2667000"/>
                        <a:ext cx="5856287" cy="2616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72486" name="Text Box 6" descr="Pink tissue paper"/>
          <p:cNvSpPr txBox="1">
            <a:spLocks noChangeArrowheads="1"/>
          </p:cNvSpPr>
          <p:nvPr/>
        </p:nvSpPr>
        <p:spPr bwMode="auto">
          <a:xfrm>
            <a:off x="609600" y="5562600"/>
            <a:ext cx="7924800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19431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5146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0861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6576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572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029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486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800" b="0" baseline="0">
                <a:latin typeface="Times New Roman" pitchFamily="18" charset="0"/>
              </a:rPr>
              <a:t>Back substitute </a:t>
            </a:r>
            <a:r>
              <a:rPr lang="en-US" sz="2800" b="0" i="1" baseline="0">
                <a:solidFill>
                  <a:srgbClr val="EC008D"/>
                </a:solidFill>
                <a:latin typeface="Times New Roman" pitchFamily="18" charset="0"/>
              </a:rPr>
              <a:t>A</a:t>
            </a:r>
            <a:r>
              <a:rPr lang="en-US" sz="2800" b="0" baseline="0">
                <a:latin typeface="Times New Roman" pitchFamily="18" charset="0"/>
              </a:rPr>
              <a:t> = </a:t>
            </a:r>
            <a:r>
              <a:rPr lang="en-US" sz="2800" b="0" baseline="0">
                <a:solidFill>
                  <a:srgbClr val="EC008D"/>
                </a:solidFill>
                <a:latin typeface="Times New Roman" pitchFamily="18" charset="0"/>
              </a:rPr>
              <a:t>1</a:t>
            </a:r>
            <a:r>
              <a:rPr lang="en-US" sz="2800" b="0" baseline="0">
                <a:latin typeface="Times New Roman" pitchFamily="18" charset="0"/>
              </a:rPr>
              <a:t> in equation (1) to obtain </a:t>
            </a:r>
            <a:r>
              <a:rPr lang="en-US" sz="2800" b="0" i="1" baseline="0">
                <a:latin typeface="Times New Roman" pitchFamily="18" charset="0"/>
              </a:rPr>
              <a:t>B</a:t>
            </a:r>
            <a:r>
              <a:rPr lang="en-US" sz="2800" b="0" baseline="0">
                <a:latin typeface="Times New Roman" pitchFamily="18" charset="0"/>
              </a:rPr>
              <a:t> = 1. Back substitute </a:t>
            </a:r>
            <a:r>
              <a:rPr lang="en-US" sz="2800" b="0" i="1" baseline="0">
                <a:latin typeface="Times New Roman" pitchFamily="18" charset="0"/>
              </a:rPr>
              <a:t>B</a:t>
            </a:r>
            <a:r>
              <a:rPr lang="en-US" sz="2800" b="0" baseline="0">
                <a:latin typeface="Times New Roman" pitchFamily="18" charset="0"/>
              </a:rPr>
              <a:t> = 1 into equation (2) to get </a:t>
            </a:r>
            <a:r>
              <a:rPr lang="en-US" sz="2800" b="0" i="1" baseline="0">
                <a:latin typeface="Times New Roman" pitchFamily="18" charset="0"/>
              </a:rPr>
              <a:t>C</a:t>
            </a:r>
            <a:r>
              <a:rPr lang="en-US" sz="2800" b="0" baseline="0">
                <a:latin typeface="Times New Roman" pitchFamily="18" charset="0"/>
              </a:rPr>
              <a:t> = 0.</a:t>
            </a:r>
          </a:p>
        </p:txBody>
      </p:sp>
      <p:sp>
        <p:nvSpPr>
          <p:cNvPr id="4372487" name="Rectangle 7"/>
          <p:cNvSpPr>
            <a:spLocks noChangeArrowheads="1"/>
          </p:cNvSpPr>
          <p:nvPr/>
        </p:nvSpPr>
        <p:spPr bwMode="auto">
          <a:xfrm>
            <a:off x="2817813" y="76200"/>
            <a:ext cx="6021387" cy="12192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="0" baseline="0"/>
              <a:t>Finding the Partial-Fraction Decomposition When the Denominator Has a Repeated Irreducible Quadratic Factor</a:t>
            </a:r>
          </a:p>
        </p:txBody>
      </p:sp>
      <p:sp>
        <p:nvSpPr>
          <p:cNvPr id="4372488" name="Text Box 8" descr="Pink tissue paper"/>
          <p:cNvSpPr txBox="1">
            <a:spLocks noChangeArrowheads="1"/>
          </p:cNvSpPr>
          <p:nvPr/>
        </p:nvSpPr>
        <p:spPr bwMode="auto">
          <a:xfrm>
            <a:off x="609600" y="1905000"/>
            <a:ext cx="8153400" cy="571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19431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5146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0861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6576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572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029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486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800" b="0" baseline="0">
                <a:latin typeface="Times New Roman" pitchFamily="18" charset="0"/>
              </a:rPr>
              <a:t>Equate coefficients of the like powers of </a:t>
            </a:r>
            <a:r>
              <a:rPr lang="en-US" sz="2800" b="0" i="1" baseline="0">
                <a:latin typeface="Times New Roman" pitchFamily="18" charset="0"/>
              </a:rPr>
              <a:t>x</a:t>
            </a:r>
            <a:r>
              <a:rPr lang="en-US" sz="2800" b="0" baseline="0">
                <a:latin typeface="Times New Roman" pitchFamily="18" charset="0"/>
              </a:rPr>
              <a:t> to obtain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5155A1-2D4B-49C3-B592-23D1A3BFE5F7}" type="slidenum">
              <a:rPr lang="en-US"/>
              <a:pPr/>
              <a:t>44</a:t>
            </a:fld>
            <a:endParaRPr lang="en-CA"/>
          </a:p>
        </p:txBody>
      </p:sp>
      <p:sp>
        <p:nvSpPr>
          <p:cNvPr id="11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374530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5</a:t>
            </a:r>
          </a:p>
        </p:txBody>
      </p:sp>
      <p:sp>
        <p:nvSpPr>
          <p:cNvPr id="4374532" name="Text Box 4" descr="Pink tissue paper"/>
          <p:cNvSpPr txBox="1">
            <a:spLocks noChangeArrowheads="1"/>
          </p:cNvSpPr>
          <p:nvPr/>
        </p:nvSpPr>
        <p:spPr bwMode="auto">
          <a:xfrm>
            <a:off x="609600" y="1219200"/>
            <a:ext cx="5181600" cy="67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2800" b="0" baseline="0">
                <a:solidFill>
                  <a:srgbClr val="007DB7"/>
                </a:solidFill>
              </a:rPr>
              <a:t>Solution continued</a:t>
            </a:r>
          </a:p>
        </p:txBody>
      </p:sp>
      <p:sp>
        <p:nvSpPr>
          <p:cNvPr id="4374533" name="Text Box 5" descr="Pink tissue paper"/>
          <p:cNvSpPr txBox="1">
            <a:spLocks noChangeArrowheads="1"/>
          </p:cNvSpPr>
          <p:nvPr/>
        </p:nvSpPr>
        <p:spPr bwMode="auto">
          <a:xfrm>
            <a:off x="590550" y="3962400"/>
            <a:ext cx="824865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1371600" indent="-1371600">
              <a:defRPr sz="2400">
                <a:solidFill>
                  <a:schemeClr val="tx1"/>
                </a:solidFill>
                <a:latin typeface="Arial" charset="0"/>
              </a:defRPr>
            </a:lvl1pPr>
            <a:lvl2pPr marL="19431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5146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0861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6576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572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029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486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800" baseline="0">
                <a:latin typeface="Times New Roman" pitchFamily="18" charset="0"/>
              </a:rPr>
              <a:t>Step 5</a:t>
            </a:r>
            <a:r>
              <a:rPr lang="en-US" sz="2800" b="0" baseline="0">
                <a:latin typeface="Times New Roman" pitchFamily="18" charset="0"/>
              </a:rPr>
              <a:t> Substitute </a:t>
            </a:r>
            <a:r>
              <a:rPr lang="en-US" sz="2800" b="0" i="1" baseline="0">
                <a:latin typeface="Times New Roman" pitchFamily="18" charset="0"/>
              </a:rPr>
              <a:t>A</a:t>
            </a:r>
            <a:r>
              <a:rPr lang="en-US" sz="2800" b="0" baseline="0">
                <a:latin typeface="Times New Roman" pitchFamily="18" charset="0"/>
              </a:rPr>
              <a:t> = 1, </a:t>
            </a:r>
            <a:r>
              <a:rPr lang="en-US" sz="2800" b="0" i="1" baseline="0">
                <a:latin typeface="Times New Roman" pitchFamily="18" charset="0"/>
              </a:rPr>
              <a:t>B</a:t>
            </a:r>
            <a:r>
              <a:rPr lang="en-US" sz="2800" b="0" baseline="0">
                <a:latin typeface="Times New Roman" pitchFamily="18" charset="0"/>
              </a:rPr>
              <a:t> = 1, </a:t>
            </a:r>
            <a:r>
              <a:rPr lang="en-US" sz="2800" b="0" i="1" baseline="0">
                <a:latin typeface="Times New Roman" pitchFamily="18" charset="0"/>
              </a:rPr>
              <a:t>C</a:t>
            </a:r>
            <a:r>
              <a:rPr lang="en-US" sz="2800" b="0" baseline="0">
                <a:latin typeface="Times New Roman" pitchFamily="18" charset="0"/>
              </a:rPr>
              <a:t> = 0, </a:t>
            </a:r>
            <a:r>
              <a:rPr lang="en-US" sz="2800" b="0" i="1" baseline="0">
                <a:latin typeface="Times New Roman" pitchFamily="18" charset="0"/>
              </a:rPr>
              <a:t>D</a:t>
            </a:r>
            <a:r>
              <a:rPr lang="en-US" sz="2800" b="0" baseline="0">
                <a:latin typeface="Times New Roman" pitchFamily="18" charset="0"/>
              </a:rPr>
              <a:t> = 1, </a:t>
            </a:r>
            <a:r>
              <a:rPr lang="en-US" sz="2800" b="0" i="1" baseline="0">
                <a:latin typeface="Times New Roman" pitchFamily="18" charset="0"/>
              </a:rPr>
              <a:t>E</a:t>
            </a:r>
            <a:r>
              <a:rPr lang="en-US" sz="2800" b="0" baseline="0">
                <a:latin typeface="Times New Roman" pitchFamily="18" charset="0"/>
              </a:rPr>
              <a:t> = 3</a:t>
            </a:r>
          </a:p>
        </p:txBody>
      </p:sp>
      <p:sp>
        <p:nvSpPr>
          <p:cNvPr id="4374534" name="Text Box 6" descr="Pink tissue paper"/>
          <p:cNvSpPr txBox="1">
            <a:spLocks noChangeArrowheads="1"/>
          </p:cNvSpPr>
          <p:nvPr/>
        </p:nvSpPr>
        <p:spPr bwMode="auto">
          <a:xfrm>
            <a:off x="609600" y="1752600"/>
            <a:ext cx="7924800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19431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5146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0861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6576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572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029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486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800" b="0" baseline="0">
                <a:latin typeface="Times New Roman" pitchFamily="18" charset="0"/>
              </a:rPr>
              <a:t>Back substitute </a:t>
            </a:r>
            <a:r>
              <a:rPr lang="en-US" sz="2800" b="0" i="1" baseline="0">
                <a:latin typeface="Times New Roman" pitchFamily="18" charset="0"/>
              </a:rPr>
              <a:t>A</a:t>
            </a:r>
            <a:r>
              <a:rPr lang="en-US" sz="2800" b="0" baseline="0">
                <a:latin typeface="Times New Roman" pitchFamily="18" charset="0"/>
              </a:rPr>
              <a:t> = 1 and </a:t>
            </a:r>
            <a:r>
              <a:rPr lang="en-US" sz="2800" b="0" i="1" baseline="0">
                <a:latin typeface="Times New Roman" pitchFamily="18" charset="0"/>
              </a:rPr>
              <a:t>C</a:t>
            </a:r>
            <a:r>
              <a:rPr lang="en-US" sz="2800" b="0" baseline="0">
                <a:latin typeface="Times New Roman" pitchFamily="18" charset="0"/>
              </a:rPr>
              <a:t> = 0 in equation (5) to obtain </a:t>
            </a:r>
            <a:r>
              <a:rPr lang="en-US" sz="2800" b="0" i="1" baseline="0">
                <a:latin typeface="Times New Roman" pitchFamily="18" charset="0"/>
              </a:rPr>
              <a:t>E</a:t>
            </a:r>
            <a:r>
              <a:rPr lang="en-US" sz="2800" b="0" baseline="0">
                <a:latin typeface="Times New Roman" pitchFamily="18" charset="0"/>
              </a:rPr>
              <a:t> = 3</a:t>
            </a:r>
            <a:r>
              <a:rPr lang="en-US" sz="3200" b="0" baseline="0">
                <a:latin typeface="Times New Roman" pitchFamily="18" charset="0"/>
              </a:rPr>
              <a:t>.</a:t>
            </a:r>
          </a:p>
        </p:txBody>
      </p:sp>
      <p:graphicFrame>
        <p:nvGraphicFramePr>
          <p:cNvPr id="4374535" name="Object 7" descr="Pink tissue paper"/>
          <p:cNvGraphicFramePr>
            <a:graphicFrameLocks noChangeAspect="1"/>
          </p:cNvGraphicFramePr>
          <p:nvPr/>
        </p:nvGraphicFramePr>
        <p:xfrm>
          <a:off x="838200" y="4940300"/>
          <a:ext cx="3886200" cy="1155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74545" name="Equation" r:id="rId5" imgW="3886200" imgH="1155600" progId="Equation.DSMT4">
                  <p:embed/>
                </p:oleObj>
              </mc:Choice>
              <mc:Fallback>
                <p:oleObj name="Equation" r:id="rId5" imgW="3886200" imgH="1155600" progId="Equation.DSMT4">
                  <p:embed/>
                  <p:pic>
                    <p:nvPicPr>
                      <p:cNvPr id="0" name="Object 7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4940300"/>
                        <a:ext cx="3886200" cy="1155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74536" name="Object 8" descr="Pink tissue paper"/>
          <p:cNvGraphicFramePr>
            <a:graphicFrameLocks noChangeAspect="1"/>
          </p:cNvGraphicFramePr>
          <p:nvPr/>
        </p:nvGraphicFramePr>
        <p:xfrm>
          <a:off x="4800600" y="4953000"/>
          <a:ext cx="3924300" cy="1117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74546" name="Equation" r:id="rId7" imgW="3924000" imgH="1117440" progId="Equation.DSMT4">
                  <p:embed/>
                </p:oleObj>
              </mc:Choice>
              <mc:Fallback>
                <p:oleObj name="Equation" r:id="rId7" imgW="3924000" imgH="1117440" progId="Equation.DSMT4">
                  <p:embed/>
                  <p:pic>
                    <p:nvPicPr>
                      <p:cNvPr id="0" name="Object 8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00600" y="4953000"/>
                        <a:ext cx="3924300" cy="1117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74537" name="Text Box 9" descr="Pink tissue paper"/>
          <p:cNvSpPr txBox="1">
            <a:spLocks noChangeArrowheads="1"/>
          </p:cNvSpPr>
          <p:nvPr/>
        </p:nvSpPr>
        <p:spPr bwMode="auto">
          <a:xfrm>
            <a:off x="590550" y="2743200"/>
            <a:ext cx="824865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19431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5146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0861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6576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572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029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486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800" b="0" baseline="0">
                <a:latin typeface="Times New Roman" pitchFamily="18" charset="0"/>
              </a:rPr>
              <a:t>Back substitute </a:t>
            </a:r>
            <a:r>
              <a:rPr lang="en-US" sz="2800" b="0" i="1" baseline="0">
                <a:latin typeface="Times New Roman" pitchFamily="18" charset="0"/>
              </a:rPr>
              <a:t>A</a:t>
            </a:r>
            <a:r>
              <a:rPr lang="en-US" sz="2800" b="0" baseline="0">
                <a:latin typeface="Times New Roman" pitchFamily="18" charset="0"/>
              </a:rPr>
              <a:t> = 1, </a:t>
            </a:r>
            <a:r>
              <a:rPr lang="en-US" sz="2800" b="0" i="1" baseline="0">
                <a:latin typeface="Times New Roman" pitchFamily="18" charset="0"/>
              </a:rPr>
              <a:t>B</a:t>
            </a:r>
            <a:r>
              <a:rPr lang="en-US" sz="2800" b="0" baseline="0">
                <a:latin typeface="Times New Roman" pitchFamily="18" charset="0"/>
              </a:rPr>
              <a:t> = 1 and </a:t>
            </a:r>
            <a:r>
              <a:rPr lang="en-US" sz="2800" b="0" i="1" baseline="0">
                <a:latin typeface="Times New Roman" pitchFamily="18" charset="0"/>
              </a:rPr>
              <a:t>C</a:t>
            </a:r>
            <a:r>
              <a:rPr lang="en-US" sz="2800" b="0" baseline="0">
                <a:latin typeface="Times New Roman" pitchFamily="18" charset="0"/>
              </a:rPr>
              <a:t> = 0 into equation (3) to get </a:t>
            </a:r>
            <a:r>
              <a:rPr lang="en-US" sz="2800" b="0" i="1" baseline="0">
                <a:latin typeface="Times New Roman" pitchFamily="18" charset="0"/>
              </a:rPr>
              <a:t>D</a:t>
            </a:r>
            <a:r>
              <a:rPr lang="en-US" sz="2800" b="0" baseline="0">
                <a:latin typeface="Times New Roman" pitchFamily="18" charset="0"/>
              </a:rPr>
              <a:t> = 1.</a:t>
            </a:r>
          </a:p>
        </p:txBody>
      </p:sp>
      <p:sp>
        <p:nvSpPr>
          <p:cNvPr id="4374538" name="Rectangle 10"/>
          <p:cNvSpPr>
            <a:spLocks noChangeArrowheads="1"/>
          </p:cNvSpPr>
          <p:nvPr/>
        </p:nvSpPr>
        <p:spPr bwMode="auto">
          <a:xfrm>
            <a:off x="2817813" y="76200"/>
            <a:ext cx="6021387" cy="12192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="0" baseline="0"/>
              <a:t>Finding the Partial-Fraction Decomposition When the Denominator Has a Repeated Irreducible Quadratic Factor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329BA4-D1E1-41DB-B70B-827D50F1C43F}" type="slidenum">
              <a:rPr lang="en-US" smtClean="0"/>
              <a:pPr/>
              <a:t>45</a:t>
            </a:fld>
            <a:endParaRPr lang="en-CA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2010 Pearson Education, Inc.  All rights reserved</a:t>
            </a:r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2768" y="1335024"/>
            <a:ext cx="5998464" cy="4187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1763534"/>
      </p:ext>
    </p:extLst>
  </p:cSld>
  <p:clrMapOvr>
    <a:masterClrMapping/>
  </p:clrMapOvr>
  <p:transition spd="med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329BA4-D1E1-41DB-B70B-827D50F1C43F}" type="slidenum">
              <a:rPr lang="en-US" smtClean="0"/>
              <a:pPr/>
              <a:t>46</a:t>
            </a:fld>
            <a:endParaRPr lang="en-CA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2010 Pearson Education, Inc.  All rights reserved</a:t>
            </a:r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6192" y="1161288"/>
            <a:ext cx="6071616" cy="4535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1763534"/>
      </p:ext>
    </p:extLst>
  </p:cSld>
  <p:clrMapOvr>
    <a:masterClrMapping/>
  </p:clrMapOvr>
  <p:transition spd="med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329BA4-D1E1-41DB-B70B-827D50F1C43F}" type="slidenum">
              <a:rPr lang="en-US" smtClean="0"/>
              <a:pPr/>
              <a:t>47</a:t>
            </a:fld>
            <a:endParaRPr lang="en-CA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2010 Pearson Education, Inc.  All rights reserved</a:t>
            </a:r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0744" y="1412748"/>
            <a:ext cx="6382512" cy="4032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1763534"/>
      </p:ext>
    </p:extLst>
  </p:cSld>
  <p:clrMapOvr>
    <a:masterClrMapping/>
  </p:clrMapOvr>
  <p:transition spd="med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329BA4-D1E1-41DB-B70B-827D50F1C43F}" type="slidenum">
              <a:rPr lang="en-US" smtClean="0"/>
              <a:pPr/>
              <a:t>48</a:t>
            </a:fld>
            <a:endParaRPr lang="en-CA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2010 Pearson Education, Inc.  All rights reserved</a:t>
            </a:r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2204" y="1106424"/>
            <a:ext cx="5879592" cy="4645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1763534"/>
      </p:ext>
    </p:extLst>
  </p:cSld>
  <p:clrMapOvr>
    <a:masterClrMapping/>
  </p:clrMapOvr>
  <p:transition spd="med"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lends">
  <a:themeElements>
    <a:clrScheme name="Blends 2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CA" sz="2400" b="1" i="0" u="none" strike="noStrike" cap="none" normalizeH="0" baseline="3000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CA" sz="2400" b="1" i="0" u="none" strike="noStrike" cap="none" normalizeH="0" baseline="3000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Designs\Blends.pot</Template>
  <TotalTime>29464</TotalTime>
  <Words>2098</Words>
  <Application>Microsoft Office PowerPoint</Application>
  <PresentationFormat>Letter Paper (8.5x11 in)</PresentationFormat>
  <Paragraphs>343</Paragraphs>
  <Slides>48</Slides>
  <Notes>38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0" baseType="lpstr">
      <vt:lpstr>Blends</vt:lpstr>
      <vt:lpstr>Equation</vt:lpstr>
      <vt:lpstr>PowerPoint Presentation</vt:lpstr>
      <vt:lpstr>Partial-Fraction Decomposition</vt:lpstr>
      <vt:lpstr>Partial-Fraction Decomposition</vt:lpstr>
      <vt:lpstr>PARTIAL FRACTIONS</vt:lpstr>
      <vt:lpstr>PARTIAL FRACTIONS</vt:lpstr>
      <vt:lpstr>CASE 1: THE DENOMINATOR IS THE PRODUCT OF DISTINCT (NONREPEATED) LINEAR FACTORS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CASE 2: THE DENOMINATOR HAS A REPEATED LINEAR FACTOR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CASE 3: THE DENOMINATOR HAS A DISTINCT(NONREPEATED) IRREDUCIBLE QUADRATIC FACTOR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CASE 4: THE DENOMINATOR HAS A REPEATED IRREDUCIBLE QUADRATIC FACTOR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© 2010 Pearson Education, Inc.  All rights reserved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Section 7.5</dc:title>
  <dc:subject>Partial-Fraction Decomposition</dc:subject>
  <dc:creator>Accumedia jbooze@accumediaps.com</dc:creator>
  <cp:lastModifiedBy>milligan</cp:lastModifiedBy>
  <cp:revision>1781</cp:revision>
  <cp:lastPrinted>2001-11-04T00:51:13Z</cp:lastPrinted>
  <dcterms:created xsi:type="dcterms:W3CDTF">2005-02-25T19:46:41Z</dcterms:created>
  <dcterms:modified xsi:type="dcterms:W3CDTF">2010-12-07T09:56:06Z</dcterms:modified>
</cp:coreProperties>
</file>